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80137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9D88C-FAC9-4722-A5A0-AD84EC41443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A34C1-A446-493B-BA6B-6CB74A412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9D88C-FAC9-4722-A5A0-AD84EC41443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A34C1-A446-493B-BA6B-6CB74A412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9D88C-FAC9-4722-A5A0-AD84EC41443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A34C1-A446-493B-BA6B-6CB74A412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9D88C-FAC9-4722-A5A0-AD84EC41443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A34C1-A446-493B-BA6B-6CB74A412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9D88C-FAC9-4722-A5A0-AD84EC41443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A34C1-A446-493B-BA6B-6CB74A412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9D88C-FAC9-4722-A5A0-AD84EC41443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A34C1-A446-493B-BA6B-6CB74A412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9D88C-FAC9-4722-A5A0-AD84EC41443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A34C1-A446-493B-BA6B-6CB74A412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9D88C-FAC9-4722-A5A0-AD84EC41443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A34C1-A446-493B-BA6B-6CB74A412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9D88C-FAC9-4722-A5A0-AD84EC41443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A34C1-A446-493B-BA6B-6CB74A412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9D88C-FAC9-4722-A5A0-AD84EC41443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A34C1-A446-493B-BA6B-6CB74A412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9D88C-FAC9-4722-A5A0-AD84EC41443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A34C1-A446-493B-BA6B-6CB74A4122A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9D88C-FAC9-4722-A5A0-AD84EC41443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A34C1-A446-493B-BA6B-6CB74A4122A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821554" y="810761"/>
            <a:ext cx="6433855" cy="863271"/>
            <a:chOff x="1821554" y="810761"/>
            <a:chExt cx="6433855" cy="863271"/>
          </a:xfrm>
        </p:grpSpPr>
        <p:sp>
          <p:nvSpPr>
            <p:cNvPr id="2" name="Freeform 1"/>
            <p:cNvSpPr/>
            <p:nvPr/>
          </p:nvSpPr>
          <p:spPr>
            <a:xfrm>
              <a:off x="1821554" y="912468"/>
              <a:ext cx="434851" cy="673105"/>
            </a:xfrm>
            <a:custGeom>
              <a:avLst/>
              <a:gdLst/>
              <a:ahLst/>
              <a:cxnLst/>
              <a:rect l="0" t="0" r="0" b="0"/>
              <a:pathLst>
                <a:path w="434851" h="673105">
                  <a:moveTo>
                    <a:pt x="357845" y="56153"/>
                  </a:moveTo>
                  <a:lnTo>
                    <a:pt x="341077" y="67332"/>
                  </a:lnTo>
                  <a:lnTo>
                    <a:pt x="320367" y="69700"/>
                  </a:lnTo>
                  <a:lnTo>
                    <a:pt x="268943" y="61689"/>
                  </a:lnTo>
                  <a:lnTo>
                    <a:pt x="206490" y="48841"/>
                  </a:lnTo>
                  <a:lnTo>
                    <a:pt x="150999" y="35038"/>
                  </a:lnTo>
                  <a:lnTo>
                    <a:pt x="95123" y="17541"/>
                  </a:lnTo>
                  <a:lnTo>
                    <a:pt x="42054" y="0"/>
                  </a:lnTo>
                  <a:lnTo>
                    <a:pt x="32674" y="1"/>
                  </a:lnTo>
                  <a:lnTo>
                    <a:pt x="16012" y="6240"/>
                  </a:lnTo>
                  <a:lnTo>
                    <a:pt x="10633" y="14689"/>
                  </a:lnTo>
                  <a:lnTo>
                    <a:pt x="3063" y="53356"/>
                  </a:lnTo>
                  <a:lnTo>
                    <a:pt x="505" y="108936"/>
                  </a:lnTo>
                  <a:lnTo>
                    <a:pt x="0" y="170565"/>
                  </a:lnTo>
                  <a:lnTo>
                    <a:pt x="7136" y="230658"/>
                  </a:lnTo>
                  <a:lnTo>
                    <a:pt x="12878" y="287589"/>
                  </a:lnTo>
                  <a:lnTo>
                    <a:pt x="24931" y="343894"/>
                  </a:lnTo>
                  <a:lnTo>
                    <a:pt x="23937" y="380446"/>
                  </a:lnTo>
                  <a:lnTo>
                    <a:pt x="25275" y="384652"/>
                  </a:lnTo>
                  <a:lnTo>
                    <a:pt x="28507" y="383947"/>
                  </a:lnTo>
                  <a:lnTo>
                    <a:pt x="76098" y="328744"/>
                  </a:lnTo>
                  <a:lnTo>
                    <a:pt x="100319" y="303557"/>
                  </a:lnTo>
                  <a:lnTo>
                    <a:pt x="133492" y="286866"/>
                  </a:lnTo>
                  <a:lnTo>
                    <a:pt x="193858" y="279151"/>
                  </a:lnTo>
                  <a:lnTo>
                    <a:pt x="237766" y="280154"/>
                  </a:lnTo>
                  <a:lnTo>
                    <a:pt x="294524" y="300269"/>
                  </a:lnTo>
                  <a:lnTo>
                    <a:pt x="333624" y="323066"/>
                  </a:lnTo>
                  <a:lnTo>
                    <a:pt x="388228" y="379742"/>
                  </a:lnTo>
                  <a:lnTo>
                    <a:pt x="401764" y="397672"/>
                  </a:lnTo>
                  <a:lnTo>
                    <a:pt x="419986" y="450431"/>
                  </a:lnTo>
                  <a:lnTo>
                    <a:pt x="434850" y="511241"/>
                  </a:lnTo>
                  <a:lnTo>
                    <a:pt x="434343" y="554162"/>
                  </a:lnTo>
                  <a:lnTo>
                    <a:pt x="426784" y="590926"/>
                  </a:lnTo>
                  <a:lnTo>
                    <a:pt x="411546" y="618457"/>
                  </a:lnTo>
                  <a:lnTo>
                    <a:pt x="386624" y="641432"/>
                  </a:lnTo>
                  <a:lnTo>
                    <a:pt x="351424" y="663057"/>
                  </a:lnTo>
                  <a:lnTo>
                    <a:pt x="311359" y="673104"/>
                  </a:lnTo>
                  <a:lnTo>
                    <a:pt x="264262" y="670492"/>
                  </a:lnTo>
                  <a:lnTo>
                    <a:pt x="213263" y="662309"/>
                  </a:lnTo>
                  <a:lnTo>
                    <a:pt x="153204" y="647894"/>
                  </a:lnTo>
                  <a:lnTo>
                    <a:pt x="105161" y="624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68911" y="1505575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66870" y="958093"/>
              <a:ext cx="372367" cy="566662"/>
            </a:xfrm>
            <a:custGeom>
              <a:avLst/>
              <a:gdLst/>
              <a:ahLst/>
              <a:cxnLst/>
              <a:rect l="0" t="0" r="0" b="0"/>
              <a:pathLst>
                <a:path w="372367" h="566662">
                  <a:moveTo>
                    <a:pt x="281109" y="0"/>
                  </a:moveTo>
                  <a:lnTo>
                    <a:pt x="249827" y="9575"/>
                  </a:lnTo>
                  <a:lnTo>
                    <a:pt x="196999" y="53391"/>
                  </a:lnTo>
                  <a:lnTo>
                    <a:pt x="153165" y="102062"/>
                  </a:lnTo>
                  <a:lnTo>
                    <a:pt x="120742" y="160064"/>
                  </a:lnTo>
                  <a:lnTo>
                    <a:pt x="86057" y="221440"/>
                  </a:lnTo>
                  <a:lnTo>
                    <a:pt x="67712" y="260160"/>
                  </a:lnTo>
                  <a:lnTo>
                    <a:pt x="51764" y="286485"/>
                  </a:lnTo>
                  <a:lnTo>
                    <a:pt x="24716" y="343588"/>
                  </a:lnTo>
                  <a:lnTo>
                    <a:pt x="3559" y="406818"/>
                  </a:lnTo>
                  <a:lnTo>
                    <a:pt x="0" y="454851"/>
                  </a:lnTo>
                  <a:lnTo>
                    <a:pt x="7005" y="492349"/>
                  </a:lnTo>
                  <a:lnTo>
                    <a:pt x="24548" y="525687"/>
                  </a:lnTo>
                  <a:lnTo>
                    <a:pt x="41910" y="547154"/>
                  </a:lnTo>
                  <a:lnTo>
                    <a:pt x="64444" y="559034"/>
                  </a:lnTo>
                  <a:lnTo>
                    <a:pt x="122627" y="566661"/>
                  </a:lnTo>
                  <a:lnTo>
                    <a:pt x="173190" y="562393"/>
                  </a:lnTo>
                  <a:lnTo>
                    <a:pt x="234272" y="549301"/>
                  </a:lnTo>
                  <a:lnTo>
                    <a:pt x="291398" y="522278"/>
                  </a:lnTo>
                  <a:lnTo>
                    <a:pt x="342153" y="483492"/>
                  </a:lnTo>
                  <a:lnTo>
                    <a:pt x="358152" y="459770"/>
                  </a:lnTo>
                  <a:lnTo>
                    <a:pt x="367993" y="432460"/>
                  </a:lnTo>
                  <a:lnTo>
                    <a:pt x="372366" y="400824"/>
                  </a:lnTo>
                  <a:lnTo>
                    <a:pt x="368071" y="376626"/>
                  </a:lnTo>
                  <a:lnTo>
                    <a:pt x="357193" y="358072"/>
                  </a:lnTo>
                  <a:lnTo>
                    <a:pt x="340661" y="342027"/>
                  </a:lnTo>
                  <a:lnTo>
                    <a:pt x="315375" y="333336"/>
                  </a:lnTo>
                  <a:lnTo>
                    <a:pt x="268255" y="328443"/>
                  </a:lnTo>
                  <a:lnTo>
                    <a:pt x="211110" y="332379"/>
                  </a:lnTo>
                  <a:lnTo>
                    <a:pt x="149215" y="352827"/>
                  </a:lnTo>
                  <a:lnTo>
                    <a:pt x="99180" y="372563"/>
                  </a:lnTo>
                  <a:lnTo>
                    <a:pt x="36630" y="407175"/>
                  </a:lnTo>
                  <a:lnTo>
                    <a:pt x="26223" y="418053"/>
                  </a:lnTo>
                  <a:lnTo>
                    <a:pt x="17896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11233" y="122130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2" y="9065"/>
                  </a:lnTo>
                  <a:lnTo>
                    <a:pt x="36947" y="125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70087" y="874073"/>
              <a:ext cx="607769" cy="547275"/>
            </a:xfrm>
            <a:custGeom>
              <a:avLst/>
              <a:gdLst/>
              <a:ahLst/>
              <a:cxnLst/>
              <a:rect l="0" t="0" r="0" b="0"/>
              <a:pathLst>
                <a:path w="607769" h="547275">
                  <a:moveTo>
                    <a:pt x="130742" y="547274"/>
                  </a:moveTo>
                  <a:lnTo>
                    <a:pt x="115101" y="520887"/>
                  </a:lnTo>
                  <a:lnTo>
                    <a:pt x="95898" y="458372"/>
                  </a:lnTo>
                  <a:lnTo>
                    <a:pt x="81658" y="404324"/>
                  </a:lnTo>
                  <a:lnTo>
                    <a:pt x="67581" y="352400"/>
                  </a:lnTo>
                  <a:lnTo>
                    <a:pt x="57045" y="303530"/>
                  </a:lnTo>
                  <a:lnTo>
                    <a:pt x="46515" y="252005"/>
                  </a:lnTo>
                  <a:lnTo>
                    <a:pt x="32866" y="202813"/>
                  </a:lnTo>
                  <a:lnTo>
                    <a:pt x="12882" y="149859"/>
                  </a:lnTo>
                  <a:lnTo>
                    <a:pt x="4905" y="97198"/>
                  </a:lnTo>
                  <a:lnTo>
                    <a:pt x="0" y="58029"/>
                  </a:lnTo>
                  <a:lnTo>
                    <a:pt x="6734" y="38933"/>
                  </a:lnTo>
                  <a:lnTo>
                    <a:pt x="20645" y="25767"/>
                  </a:lnTo>
                  <a:lnTo>
                    <a:pt x="58171" y="7782"/>
                  </a:lnTo>
                  <a:lnTo>
                    <a:pt x="121286" y="844"/>
                  </a:lnTo>
                  <a:lnTo>
                    <a:pt x="182166" y="0"/>
                  </a:lnTo>
                  <a:lnTo>
                    <a:pt x="209749" y="6123"/>
                  </a:lnTo>
                  <a:lnTo>
                    <a:pt x="233706" y="13134"/>
                  </a:lnTo>
                  <a:lnTo>
                    <a:pt x="266925" y="14014"/>
                  </a:lnTo>
                  <a:lnTo>
                    <a:pt x="318949" y="33493"/>
                  </a:lnTo>
                  <a:lnTo>
                    <a:pt x="379009" y="59871"/>
                  </a:lnTo>
                  <a:lnTo>
                    <a:pt x="435487" y="86270"/>
                  </a:lnTo>
                  <a:lnTo>
                    <a:pt x="496068" y="126331"/>
                  </a:lnTo>
                  <a:lnTo>
                    <a:pt x="557741" y="182838"/>
                  </a:lnTo>
                  <a:lnTo>
                    <a:pt x="589564" y="235730"/>
                  </a:lnTo>
                  <a:lnTo>
                    <a:pt x="605681" y="277280"/>
                  </a:lnTo>
                  <a:lnTo>
                    <a:pt x="607768" y="302104"/>
                  </a:lnTo>
                  <a:lnTo>
                    <a:pt x="599576" y="352226"/>
                  </a:lnTo>
                  <a:lnTo>
                    <a:pt x="577117" y="407187"/>
                  </a:lnTo>
                  <a:lnTo>
                    <a:pt x="548830" y="447925"/>
                  </a:lnTo>
                  <a:lnTo>
                    <a:pt x="497943" y="490605"/>
                  </a:lnTo>
                  <a:lnTo>
                    <a:pt x="437284" y="520790"/>
                  </a:lnTo>
                  <a:lnTo>
                    <a:pt x="377997" y="540002"/>
                  </a:lnTo>
                  <a:lnTo>
                    <a:pt x="324555" y="539772"/>
                  </a:lnTo>
                  <a:lnTo>
                    <a:pt x="275870" y="542326"/>
                  </a:lnTo>
                  <a:lnTo>
                    <a:pt x="235354" y="541518"/>
                  </a:lnTo>
                  <a:lnTo>
                    <a:pt x="179742" y="546137"/>
                  </a:lnTo>
                  <a:lnTo>
                    <a:pt x="122145" y="538791"/>
                  </a:lnTo>
                  <a:lnTo>
                    <a:pt x="109685" y="536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90425" y="1210777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7409" y="57264"/>
                  </a:lnTo>
                  <a:lnTo>
                    <a:pt x="1463" y="1181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11482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85181" y="1158134"/>
              <a:ext cx="147400" cy="185687"/>
            </a:xfrm>
            <a:custGeom>
              <a:avLst/>
              <a:gdLst/>
              <a:ahLst/>
              <a:cxnLst/>
              <a:rect l="0" t="0" r="0" b="0"/>
              <a:pathLst>
                <a:path w="147400" h="185687">
                  <a:moveTo>
                    <a:pt x="0" y="0"/>
                  </a:moveTo>
                  <a:lnTo>
                    <a:pt x="26364" y="62281"/>
                  </a:lnTo>
                  <a:lnTo>
                    <a:pt x="59898" y="124607"/>
                  </a:lnTo>
                  <a:lnTo>
                    <a:pt x="101796" y="183772"/>
                  </a:lnTo>
                  <a:lnTo>
                    <a:pt x="107638" y="185686"/>
                  </a:lnTo>
                  <a:lnTo>
                    <a:pt x="112703" y="183452"/>
                  </a:lnTo>
                  <a:lnTo>
                    <a:pt x="117249" y="178453"/>
                  </a:lnTo>
                  <a:lnTo>
                    <a:pt x="129237" y="143472"/>
                  </a:lnTo>
                  <a:lnTo>
                    <a:pt x="136533" y="87655"/>
                  </a:lnTo>
                  <a:lnTo>
                    <a:pt x="147399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27770" y="1147606"/>
              <a:ext cx="10096" cy="189514"/>
            </a:xfrm>
            <a:custGeom>
              <a:avLst/>
              <a:gdLst/>
              <a:ahLst/>
              <a:cxnLst/>
              <a:rect l="0" t="0" r="0" b="0"/>
              <a:pathLst>
                <a:path w="10096" h="189514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51332"/>
                  </a:lnTo>
                  <a:lnTo>
                    <a:pt x="1009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16808" y="1084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39288" y="890794"/>
              <a:ext cx="201812" cy="500372"/>
            </a:xfrm>
            <a:custGeom>
              <a:avLst/>
              <a:gdLst/>
              <a:ahLst/>
              <a:cxnLst/>
              <a:rect l="0" t="0" r="0" b="0"/>
              <a:pathLst>
                <a:path w="201812" h="500372">
                  <a:moveTo>
                    <a:pt x="172318" y="319983"/>
                  </a:moveTo>
                  <a:lnTo>
                    <a:pt x="166729" y="336750"/>
                  </a:lnTo>
                  <a:lnTo>
                    <a:pt x="162743" y="338180"/>
                  </a:lnTo>
                  <a:lnTo>
                    <a:pt x="157745" y="335624"/>
                  </a:lnTo>
                  <a:lnTo>
                    <a:pt x="144784" y="325764"/>
                  </a:lnTo>
                  <a:lnTo>
                    <a:pt x="97766" y="306244"/>
                  </a:lnTo>
                  <a:lnTo>
                    <a:pt x="87521" y="306144"/>
                  </a:lnTo>
                  <a:lnTo>
                    <a:pt x="35373" y="323287"/>
                  </a:lnTo>
                  <a:lnTo>
                    <a:pt x="20596" y="336659"/>
                  </a:lnTo>
                  <a:lnTo>
                    <a:pt x="5701" y="367038"/>
                  </a:lnTo>
                  <a:lnTo>
                    <a:pt x="0" y="391199"/>
                  </a:lnTo>
                  <a:lnTo>
                    <a:pt x="3122" y="451587"/>
                  </a:lnTo>
                  <a:lnTo>
                    <a:pt x="9772" y="472450"/>
                  </a:lnTo>
                  <a:lnTo>
                    <a:pt x="14821" y="481289"/>
                  </a:lnTo>
                  <a:lnTo>
                    <a:pt x="29790" y="494230"/>
                  </a:lnTo>
                  <a:lnTo>
                    <a:pt x="38695" y="499318"/>
                  </a:lnTo>
                  <a:lnTo>
                    <a:pt x="46971" y="500371"/>
                  </a:lnTo>
                  <a:lnTo>
                    <a:pt x="62406" y="495302"/>
                  </a:lnTo>
                  <a:lnTo>
                    <a:pt x="98615" y="464578"/>
                  </a:lnTo>
                  <a:lnTo>
                    <a:pt x="126390" y="424714"/>
                  </a:lnTo>
                  <a:lnTo>
                    <a:pt x="149078" y="371866"/>
                  </a:lnTo>
                  <a:lnTo>
                    <a:pt x="167684" y="318403"/>
                  </a:lnTo>
                  <a:lnTo>
                    <a:pt x="179004" y="263753"/>
                  </a:lnTo>
                  <a:lnTo>
                    <a:pt x="189767" y="201936"/>
                  </a:lnTo>
                  <a:lnTo>
                    <a:pt x="196841" y="155994"/>
                  </a:lnTo>
                  <a:lnTo>
                    <a:pt x="201811" y="95268"/>
                  </a:lnTo>
                  <a:lnTo>
                    <a:pt x="195085" y="31923"/>
                  </a:lnTo>
                  <a:lnTo>
                    <a:pt x="189066" y="7123"/>
                  </a:lnTo>
                  <a:lnTo>
                    <a:pt x="184653" y="1445"/>
                  </a:lnTo>
                  <a:lnTo>
                    <a:pt x="179371" y="0"/>
                  </a:lnTo>
                  <a:lnTo>
                    <a:pt x="173510" y="1376"/>
                  </a:lnTo>
                  <a:lnTo>
                    <a:pt x="168434" y="6972"/>
                  </a:lnTo>
                  <a:lnTo>
                    <a:pt x="148164" y="56914"/>
                  </a:lnTo>
                  <a:lnTo>
                    <a:pt x="142201" y="116893"/>
                  </a:lnTo>
                  <a:lnTo>
                    <a:pt x="141168" y="174800"/>
                  </a:lnTo>
                  <a:lnTo>
                    <a:pt x="140862" y="235242"/>
                  </a:lnTo>
                  <a:lnTo>
                    <a:pt x="141941" y="288375"/>
                  </a:lnTo>
                  <a:lnTo>
                    <a:pt x="152193" y="342075"/>
                  </a:lnTo>
                  <a:lnTo>
                    <a:pt x="168931" y="401791"/>
                  </a:lnTo>
                  <a:lnTo>
                    <a:pt x="182846" y="435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27419" y="1210777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8333" y="161196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37947" y="1031792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53761" y="1209168"/>
              <a:ext cx="168457" cy="180594"/>
            </a:xfrm>
            <a:custGeom>
              <a:avLst/>
              <a:gdLst/>
              <a:ahLst/>
              <a:cxnLst/>
              <a:rect l="0" t="0" r="0" b="0"/>
              <a:pathLst>
                <a:path w="168457" h="180594">
                  <a:moveTo>
                    <a:pt x="0" y="54251"/>
                  </a:moveTo>
                  <a:lnTo>
                    <a:pt x="0" y="103182"/>
                  </a:lnTo>
                  <a:lnTo>
                    <a:pt x="0" y="166066"/>
                  </a:lnTo>
                  <a:lnTo>
                    <a:pt x="0" y="108050"/>
                  </a:lnTo>
                  <a:lnTo>
                    <a:pt x="5589" y="45493"/>
                  </a:lnTo>
                  <a:lnTo>
                    <a:pt x="20244" y="18251"/>
                  </a:lnTo>
                  <a:lnTo>
                    <a:pt x="35904" y="5886"/>
                  </a:lnTo>
                  <a:lnTo>
                    <a:pt x="44993" y="951"/>
                  </a:lnTo>
                  <a:lnTo>
                    <a:pt x="53392" y="0"/>
                  </a:lnTo>
                  <a:lnTo>
                    <a:pt x="68964" y="5183"/>
                  </a:lnTo>
                  <a:lnTo>
                    <a:pt x="105260" y="28744"/>
                  </a:lnTo>
                  <a:lnTo>
                    <a:pt x="136172" y="69100"/>
                  </a:lnTo>
                  <a:lnTo>
                    <a:pt x="159220" y="116196"/>
                  </a:lnTo>
                  <a:lnTo>
                    <a:pt x="167240" y="174092"/>
                  </a:lnTo>
                  <a:lnTo>
                    <a:pt x="168456" y="180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53761" y="1189237"/>
              <a:ext cx="395983" cy="484795"/>
            </a:xfrm>
            <a:custGeom>
              <a:avLst/>
              <a:gdLst/>
              <a:ahLst/>
              <a:cxnLst/>
              <a:rect l="0" t="0" r="0" b="0"/>
              <a:pathLst>
                <a:path w="395983" h="484795">
                  <a:moveTo>
                    <a:pt x="326384" y="137353"/>
                  </a:moveTo>
                  <a:lnTo>
                    <a:pt x="349238" y="82309"/>
                  </a:lnTo>
                  <a:lnTo>
                    <a:pt x="349019" y="57517"/>
                  </a:lnTo>
                  <a:lnTo>
                    <a:pt x="341903" y="37140"/>
                  </a:lnTo>
                  <a:lnTo>
                    <a:pt x="329772" y="20284"/>
                  </a:lnTo>
                  <a:lnTo>
                    <a:pt x="312682" y="4994"/>
                  </a:lnTo>
                  <a:lnTo>
                    <a:pt x="303212" y="1151"/>
                  </a:lnTo>
                  <a:lnTo>
                    <a:pt x="283330" y="0"/>
                  </a:lnTo>
                  <a:lnTo>
                    <a:pt x="252406" y="5929"/>
                  </a:lnTo>
                  <a:lnTo>
                    <a:pt x="221016" y="26273"/>
                  </a:lnTo>
                  <a:lnTo>
                    <a:pt x="209364" y="47820"/>
                  </a:lnTo>
                  <a:lnTo>
                    <a:pt x="205355" y="72994"/>
                  </a:lnTo>
                  <a:lnTo>
                    <a:pt x="215242" y="135579"/>
                  </a:lnTo>
                  <a:lnTo>
                    <a:pt x="230542" y="162824"/>
                  </a:lnTo>
                  <a:lnTo>
                    <a:pt x="237922" y="167202"/>
                  </a:lnTo>
                  <a:lnTo>
                    <a:pt x="255482" y="168947"/>
                  </a:lnTo>
                  <a:lnTo>
                    <a:pt x="285099" y="157763"/>
                  </a:lnTo>
                  <a:lnTo>
                    <a:pt x="310512" y="134042"/>
                  </a:lnTo>
                  <a:lnTo>
                    <a:pt x="327270" y="104787"/>
                  </a:lnTo>
                  <a:lnTo>
                    <a:pt x="331654" y="101604"/>
                  </a:lnTo>
                  <a:lnTo>
                    <a:pt x="335746" y="102992"/>
                  </a:lnTo>
                  <a:lnTo>
                    <a:pt x="339645" y="107427"/>
                  </a:lnTo>
                  <a:lnTo>
                    <a:pt x="355476" y="156572"/>
                  </a:lnTo>
                  <a:lnTo>
                    <a:pt x="372178" y="205569"/>
                  </a:lnTo>
                  <a:lnTo>
                    <a:pt x="385056" y="257131"/>
                  </a:lnTo>
                  <a:lnTo>
                    <a:pt x="395111" y="308284"/>
                  </a:lnTo>
                  <a:lnTo>
                    <a:pt x="395982" y="368082"/>
                  </a:lnTo>
                  <a:lnTo>
                    <a:pt x="390071" y="395487"/>
                  </a:lnTo>
                  <a:lnTo>
                    <a:pt x="373590" y="429477"/>
                  </a:lnTo>
                  <a:lnTo>
                    <a:pt x="360623" y="446950"/>
                  </a:lnTo>
                  <a:lnTo>
                    <a:pt x="340822" y="459396"/>
                  </a:lnTo>
                  <a:lnTo>
                    <a:pt x="316423" y="467657"/>
                  </a:lnTo>
                  <a:lnTo>
                    <a:pt x="256393" y="472960"/>
                  </a:lnTo>
                  <a:lnTo>
                    <a:pt x="194405" y="479597"/>
                  </a:lnTo>
                  <a:lnTo>
                    <a:pt x="144856" y="476532"/>
                  </a:lnTo>
                  <a:lnTo>
                    <a:pt x="92054" y="474937"/>
                  </a:lnTo>
                  <a:lnTo>
                    <a:pt x="30575" y="477517"/>
                  </a:lnTo>
                  <a:lnTo>
                    <a:pt x="0" y="4847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34092" y="810761"/>
              <a:ext cx="414634" cy="600058"/>
            </a:xfrm>
            <a:custGeom>
              <a:avLst/>
              <a:gdLst/>
              <a:ahLst/>
              <a:cxnLst/>
              <a:rect l="0" t="0" r="0" b="0"/>
              <a:pathLst>
                <a:path w="414634" h="600058">
                  <a:moveTo>
                    <a:pt x="161949" y="600057"/>
                  </a:moveTo>
                  <a:lnTo>
                    <a:pt x="167538" y="583290"/>
                  </a:lnTo>
                  <a:lnTo>
                    <a:pt x="164043" y="565699"/>
                  </a:lnTo>
                  <a:lnTo>
                    <a:pt x="141076" y="505057"/>
                  </a:lnTo>
                  <a:lnTo>
                    <a:pt x="126890" y="446371"/>
                  </a:lnTo>
                  <a:lnTo>
                    <a:pt x="110747" y="393214"/>
                  </a:lnTo>
                  <a:lnTo>
                    <a:pt x="92737" y="337321"/>
                  </a:lnTo>
                  <a:lnTo>
                    <a:pt x="80351" y="289283"/>
                  </a:lnTo>
                  <a:lnTo>
                    <a:pt x="55798" y="230007"/>
                  </a:lnTo>
                  <a:lnTo>
                    <a:pt x="22625" y="171477"/>
                  </a:lnTo>
                  <a:lnTo>
                    <a:pt x="1114" y="116153"/>
                  </a:lnTo>
                  <a:lnTo>
                    <a:pt x="0" y="94870"/>
                  </a:lnTo>
                  <a:lnTo>
                    <a:pt x="4574" y="74883"/>
                  </a:lnTo>
                  <a:lnTo>
                    <a:pt x="14406" y="58200"/>
                  </a:lnTo>
                  <a:lnTo>
                    <a:pt x="29694" y="46107"/>
                  </a:lnTo>
                  <a:lnTo>
                    <a:pt x="79283" y="23222"/>
                  </a:lnTo>
                  <a:lnTo>
                    <a:pt x="128357" y="8653"/>
                  </a:lnTo>
                  <a:lnTo>
                    <a:pt x="185531" y="2517"/>
                  </a:lnTo>
                  <a:lnTo>
                    <a:pt x="246925" y="698"/>
                  </a:lnTo>
                  <a:lnTo>
                    <a:pt x="298392" y="160"/>
                  </a:lnTo>
                  <a:lnTo>
                    <a:pt x="348866" y="0"/>
                  </a:lnTo>
                  <a:lnTo>
                    <a:pt x="374096" y="6202"/>
                  </a:lnTo>
                  <a:lnTo>
                    <a:pt x="414633" y="20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53927" y="1167839"/>
              <a:ext cx="168457" cy="21882"/>
            </a:xfrm>
            <a:custGeom>
              <a:avLst/>
              <a:gdLst/>
              <a:ahLst/>
              <a:cxnLst/>
              <a:rect l="0" t="0" r="0" b="0"/>
              <a:pathLst>
                <a:path w="168457" h="21882">
                  <a:moveTo>
                    <a:pt x="168456" y="21881"/>
                  </a:moveTo>
                  <a:lnTo>
                    <a:pt x="162867" y="5113"/>
                  </a:lnTo>
                  <a:lnTo>
                    <a:pt x="157711" y="1344"/>
                  </a:lnTo>
                  <a:lnTo>
                    <a:pt x="150765" y="0"/>
                  </a:lnTo>
                  <a:lnTo>
                    <a:pt x="95936" y="7951"/>
                  </a:lnTo>
                  <a:lnTo>
                    <a:pt x="33358" y="16494"/>
                  </a:lnTo>
                  <a:lnTo>
                    <a:pt x="17556" y="16367"/>
                  </a:lnTo>
                  <a:lnTo>
                    <a:pt x="0" y="11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00144" y="1140009"/>
              <a:ext cx="174924" cy="238740"/>
            </a:xfrm>
            <a:custGeom>
              <a:avLst/>
              <a:gdLst/>
              <a:ahLst/>
              <a:cxnLst/>
              <a:rect l="0" t="0" r="0" b="0"/>
              <a:pathLst>
                <a:path w="174924" h="238740">
                  <a:moveTo>
                    <a:pt x="16996" y="81296"/>
                  </a:moveTo>
                  <a:lnTo>
                    <a:pt x="11406" y="98064"/>
                  </a:lnTo>
                  <a:lnTo>
                    <a:pt x="11782" y="115655"/>
                  </a:lnTo>
                  <a:lnTo>
                    <a:pt x="17018" y="135171"/>
                  </a:lnTo>
                  <a:lnTo>
                    <a:pt x="40410" y="192333"/>
                  </a:lnTo>
                  <a:lnTo>
                    <a:pt x="60268" y="238497"/>
                  </a:lnTo>
                  <a:lnTo>
                    <a:pt x="61052" y="238739"/>
                  </a:lnTo>
                  <a:lnTo>
                    <a:pt x="57633" y="228480"/>
                  </a:lnTo>
                  <a:lnTo>
                    <a:pt x="29915" y="170666"/>
                  </a:lnTo>
                  <a:lnTo>
                    <a:pt x="5076" y="116020"/>
                  </a:lnTo>
                  <a:lnTo>
                    <a:pt x="0" y="88150"/>
                  </a:lnTo>
                  <a:lnTo>
                    <a:pt x="3983" y="63286"/>
                  </a:lnTo>
                  <a:lnTo>
                    <a:pt x="19379" y="32676"/>
                  </a:lnTo>
                  <a:lnTo>
                    <a:pt x="33263" y="17573"/>
                  </a:lnTo>
                  <a:lnTo>
                    <a:pt x="51132" y="6961"/>
                  </a:lnTo>
                  <a:lnTo>
                    <a:pt x="97690" y="0"/>
                  </a:lnTo>
                  <a:lnTo>
                    <a:pt x="154814" y="4883"/>
                  </a:lnTo>
                  <a:lnTo>
                    <a:pt x="174923" y="7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13882" y="1202729"/>
              <a:ext cx="224399" cy="229147"/>
            </a:xfrm>
            <a:custGeom>
              <a:avLst/>
              <a:gdLst/>
              <a:ahLst/>
              <a:cxnLst/>
              <a:rect l="0" t="0" r="0" b="0"/>
              <a:pathLst>
                <a:path w="224399" h="229147">
                  <a:moveTo>
                    <a:pt x="129641" y="81747"/>
                  </a:moveTo>
                  <a:lnTo>
                    <a:pt x="114987" y="28720"/>
                  </a:lnTo>
                  <a:lnTo>
                    <a:pt x="102070" y="10996"/>
                  </a:lnTo>
                  <a:lnTo>
                    <a:pt x="93714" y="2994"/>
                  </a:lnTo>
                  <a:lnTo>
                    <a:pt x="84632" y="0"/>
                  </a:lnTo>
                  <a:lnTo>
                    <a:pt x="65184" y="2911"/>
                  </a:lnTo>
                  <a:lnTo>
                    <a:pt x="40092" y="17704"/>
                  </a:lnTo>
                  <a:lnTo>
                    <a:pt x="17840" y="42494"/>
                  </a:lnTo>
                  <a:lnTo>
                    <a:pt x="2018" y="77656"/>
                  </a:lnTo>
                  <a:lnTo>
                    <a:pt x="0" y="100986"/>
                  </a:lnTo>
                  <a:lnTo>
                    <a:pt x="8237" y="155737"/>
                  </a:lnTo>
                  <a:lnTo>
                    <a:pt x="13610" y="167339"/>
                  </a:lnTo>
                  <a:lnTo>
                    <a:pt x="28939" y="183349"/>
                  </a:lnTo>
                  <a:lnTo>
                    <a:pt x="37940" y="185747"/>
                  </a:lnTo>
                  <a:lnTo>
                    <a:pt x="57300" y="182171"/>
                  </a:lnTo>
                  <a:lnTo>
                    <a:pt x="87929" y="167005"/>
                  </a:lnTo>
                  <a:lnTo>
                    <a:pt x="102523" y="151225"/>
                  </a:lnTo>
                  <a:lnTo>
                    <a:pt x="111740" y="131344"/>
                  </a:lnTo>
                  <a:lnTo>
                    <a:pt x="117656" y="80452"/>
                  </a:lnTo>
                  <a:lnTo>
                    <a:pt x="117296" y="61285"/>
                  </a:lnTo>
                  <a:lnTo>
                    <a:pt x="115562" y="61086"/>
                  </a:lnTo>
                  <a:lnTo>
                    <a:pt x="113236" y="64464"/>
                  </a:lnTo>
                  <a:lnTo>
                    <a:pt x="113771" y="77575"/>
                  </a:lnTo>
                  <a:lnTo>
                    <a:pt x="127984" y="139170"/>
                  </a:lnTo>
                  <a:lnTo>
                    <a:pt x="151757" y="182777"/>
                  </a:lnTo>
                  <a:lnTo>
                    <a:pt x="166377" y="198009"/>
                  </a:lnTo>
                  <a:lnTo>
                    <a:pt x="224398" y="2291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62041" y="1190068"/>
              <a:ext cx="155224" cy="215814"/>
            </a:xfrm>
            <a:custGeom>
              <a:avLst/>
              <a:gdLst/>
              <a:ahLst/>
              <a:cxnLst/>
              <a:rect l="0" t="0" r="0" b="0"/>
              <a:pathLst>
                <a:path w="155224" h="215814">
                  <a:moveTo>
                    <a:pt x="123638" y="31237"/>
                  </a:moveTo>
                  <a:lnTo>
                    <a:pt x="88740" y="1929"/>
                  </a:lnTo>
                  <a:lnTo>
                    <a:pt x="80485" y="0"/>
                  </a:lnTo>
                  <a:lnTo>
                    <a:pt x="72642" y="1054"/>
                  </a:lnTo>
                  <a:lnTo>
                    <a:pt x="57690" y="8464"/>
                  </a:lnTo>
                  <a:lnTo>
                    <a:pt x="21958" y="38955"/>
                  </a:lnTo>
                  <a:lnTo>
                    <a:pt x="6423" y="65109"/>
                  </a:lnTo>
                  <a:lnTo>
                    <a:pt x="0" y="100675"/>
                  </a:lnTo>
                  <a:lnTo>
                    <a:pt x="3686" y="140849"/>
                  </a:lnTo>
                  <a:lnTo>
                    <a:pt x="17776" y="176799"/>
                  </a:lnTo>
                  <a:lnTo>
                    <a:pt x="42358" y="204088"/>
                  </a:lnTo>
                  <a:lnTo>
                    <a:pt x="64896" y="213345"/>
                  </a:lnTo>
                  <a:lnTo>
                    <a:pt x="77457" y="215813"/>
                  </a:lnTo>
                  <a:lnTo>
                    <a:pt x="103893" y="212317"/>
                  </a:lnTo>
                  <a:lnTo>
                    <a:pt x="155223" y="1891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217126" y="915979"/>
              <a:ext cx="26481" cy="473783"/>
            </a:xfrm>
            <a:custGeom>
              <a:avLst/>
              <a:gdLst/>
              <a:ahLst/>
              <a:cxnLst/>
              <a:rect l="0" t="0" r="0" b="0"/>
              <a:pathLst>
                <a:path w="26481" h="473783">
                  <a:moveTo>
                    <a:pt x="26480" y="0"/>
                  </a:moveTo>
                  <a:lnTo>
                    <a:pt x="15027" y="52050"/>
                  </a:lnTo>
                  <a:lnTo>
                    <a:pt x="8269" y="108229"/>
                  </a:lnTo>
                  <a:lnTo>
                    <a:pt x="6688" y="149877"/>
                  </a:lnTo>
                  <a:lnTo>
                    <a:pt x="5985" y="195683"/>
                  </a:lnTo>
                  <a:lnTo>
                    <a:pt x="0" y="250743"/>
                  </a:lnTo>
                  <a:lnTo>
                    <a:pt x="3139" y="304033"/>
                  </a:lnTo>
                  <a:lnTo>
                    <a:pt x="4972" y="361526"/>
                  </a:lnTo>
                  <a:lnTo>
                    <a:pt x="5289" y="411665"/>
                  </a:lnTo>
                  <a:lnTo>
                    <a:pt x="5423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222549" y="1400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75150" y="1116020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65490" y="29309"/>
                  </a:lnTo>
                  <a:lnTo>
                    <a:pt x="245897" y="36423"/>
                  </a:lnTo>
                  <a:lnTo>
                    <a:pt x="189602" y="40990"/>
                  </a:lnTo>
                  <a:lnTo>
                    <a:pt x="133777" y="41781"/>
                  </a:lnTo>
                  <a:lnTo>
                    <a:pt x="78373" y="42016"/>
                  </a:lnTo>
                  <a:lnTo>
                    <a:pt x="20333" y="493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391005" y="1295005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5590" y="58617"/>
                  </a:lnTo>
                  <a:lnTo>
                    <a:pt x="9553" y="111621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422591" y="1191410"/>
              <a:ext cx="6066" cy="19368"/>
            </a:xfrm>
            <a:custGeom>
              <a:avLst/>
              <a:gdLst/>
              <a:ahLst/>
              <a:cxnLst/>
              <a:rect l="0" t="0" r="0" b="0"/>
              <a:pathLst>
                <a:path w="6066" h="19368">
                  <a:moveTo>
                    <a:pt x="0" y="19367"/>
                  </a:moveTo>
                  <a:lnTo>
                    <a:pt x="6065" y="0"/>
                  </a:lnTo>
                  <a:lnTo>
                    <a:pt x="5213" y="606"/>
                  </a:lnTo>
                  <a:lnTo>
                    <a:pt x="0" y="8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83086" y="1231011"/>
              <a:ext cx="187815" cy="203954"/>
            </a:xfrm>
            <a:custGeom>
              <a:avLst/>
              <a:gdLst/>
              <a:ahLst/>
              <a:cxnLst/>
              <a:rect l="0" t="0" r="0" b="0"/>
              <a:pathLst>
                <a:path w="187815" h="203954">
                  <a:moveTo>
                    <a:pt x="107960" y="21880"/>
                  </a:moveTo>
                  <a:lnTo>
                    <a:pt x="102371" y="5112"/>
                  </a:lnTo>
                  <a:lnTo>
                    <a:pt x="97215" y="1343"/>
                  </a:lnTo>
                  <a:lnTo>
                    <a:pt x="90269" y="0"/>
                  </a:lnTo>
                  <a:lnTo>
                    <a:pt x="72021" y="2797"/>
                  </a:lnTo>
                  <a:lnTo>
                    <a:pt x="37781" y="17525"/>
                  </a:lnTo>
                  <a:lnTo>
                    <a:pt x="19838" y="30083"/>
                  </a:lnTo>
                  <a:lnTo>
                    <a:pt x="7183" y="49702"/>
                  </a:lnTo>
                  <a:lnTo>
                    <a:pt x="0" y="72850"/>
                  </a:lnTo>
                  <a:lnTo>
                    <a:pt x="2533" y="105612"/>
                  </a:lnTo>
                  <a:lnTo>
                    <a:pt x="11861" y="137546"/>
                  </a:lnTo>
                  <a:lnTo>
                    <a:pt x="30094" y="168065"/>
                  </a:lnTo>
                  <a:lnTo>
                    <a:pt x="47617" y="184727"/>
                  </a:lnTo>
                  <a:lnTo>
                    <a:pt x="82802" y="201672"/>
                  </a:lnTo>
                  <a:lnTo>
                    <a:pt x="106137" y="203953"/>
                  </a:lnTo>
                  <a:lnTo>
                    <a:pt x="128207" y="199897"/>
                  </a:lnTo>
                  <a:lnTo>
                    <a:pt x="149714" y="190296"/>
                  </a:lnTo>
                  <a:lnTo>
                    <a:pt x="175964" y="166147"/>
                  </a:lnTo>
                  <a:lnTo>
                    <a:pt x="184978" y="143710"/>
                  </a:lnTo>
                  <a:lnTo>
                    <a:pt x="187814" y="119311"/>
                  </a:lnTo>
                  <a:lnTo>
                    <a:pt x="185175" y="96768"/>
                  </a:lnTo>
                  <a:lnTo>
                    <a:pt x="165543" y="53700"/>
                  </a:lnTo>
                  <a:lnTo>
                    <a:pt x="147118" y="25459"/>
                  </a:lnTo>
                  <a:lnTo>
                    <a:pt x="129017" y="11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717388" y="1210229"/>
              <a:ext cx="203063" cy="195350"/>
            </a:xfrm>
            <a:custGeom>
              <a:avLst/>
              <a:gdLst/>
              <a:ahLst/>
              <a:cxnLst/>
              <a:rect l="0" t="0" r="0" b="0"/>
              <a:pathLst>
                <a:path w="203063" h="195350">
                  <a:moveTo>
                    <a:pt x="0" y="42662"/>
                  </a:moveTo>
                  <a:lnTo>
                    <a:pt x="17959" y="97706"/>
                  </a:lnTo>
                  <a:lnTo>
                    <a:pt x="35149" y="157174"/>
                  </a:lnTo>
                  <a:lnTo>
                    <a:pt x="45640" y="189675"/>
                  </a:lnTo>
                  <a:lnTo>
                    <a:pt x="45635" y="194483"/>
                  </a:lnTo>
                  <a:lnTo>
                    <a:pt x="43291" y="195349"/>
                  </a:lnTo>
                  <a:lnTo>
                    <a:pt x="39389" y="193586"/>
                  </a:lnTo>
                  <a:lnTo>
                    <a:pt x="31935" y="179149"/>
                  </a:lnTo>
                  <a:lnTo>
                    <a:pt x="8018" y="118434"/>
                  </a:lnTo>
                  <a:lnTo>
                    <a:pt x="3546" y="78501"/>
                  </a:lnTo>
                  <a:lnTo>
                    <a:pt x="6645" y="55081"/>
                  </a:lnTo>
                  <a:lnTo>
                    <a:pt x="15042" y="36093"/>
                  </a:lnTo>
                  <a:lnTo>
                    <a:pt x="27743" y="19855"/>
                  </a:lnTo>
                  <a:lnTo>
                    <a:pt x="45086" y="4839"/>
                  </a:lnTo>
                  <a:lnTo>
                    <a:pt x="55794" y="1069"/>
                  </a:lnTo>
                  <a:lnTo>
                    <a:pt x="80170" y="0"/>
                  </a:lnTo>
                  <a:lnTo>
                    <a:pt x="120201" y="11564"/>
                  </a:lnTo>
                  <a:lnTo>
                    <a:pt x="156108" y="35397"/>
                  </a:lnTo>
                  <a:lnTo>
                    <a:pt x="183385" y="75864"/>
                  </a:lnTo>
                  <a:lnTo>
                    <a:pt x="200696" y="113721"/>
                  </a:lnTo>
                  <a:lnTo>
                    <a:pt x="203062" y="139364"/>
                  </a:lnTo>
                  <a:lnTo>
                    <a:pt x="200042" y="179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023431" y="1176579"/>
              <a:ext cx="231978" cy="297074"/>
            </a:xfrm>
            <a:custGeom>
              <a:avLst/>
              <a:gdLst/>
              <a:ahLst/>
              <a:cxnLst/>
              <a:rect l="0" t="0" r="0" b="0"/>
              <a:pathLst>
                <a:path w="231978" h="297074">
                  <a:moveTo>
                    <a:pt x="146683" y="44726"/>
                  </a:moveTo>
                  <a:lnTo>
                    <a:pt x="146683" y="22370"/>
                  </a:lnTo>
                  <a:lnTo>
                    <a:pt x="142003" y="14614"/>
                  </a:lnTo>
                  <a:lnTo>
                    <a:pt x="124326" y="2877"/>
                  </a:lnTo>
                  <a:lnTo>
                    <a:pt x="103991" y="0"/>
                  </a:lnTo>
                  <a:lnTo>
                    <a:pt x="56751" y="7686"/>
                  </a:lnTo>
                  <a:lnTo>
                    <a:pt x="21770" y="22703"/>
                  </a:lnTo>
                  <a:lnTo>
                    <a:pt x="6159" y="38447"/>
                  </a:lnTo>
                  <a:lnTo>
                    <a:pt x="358" y="47559"/>
                  </a:lnTo>
                  <a:lnTo>
                    <a:pt x="0" y="55974"/>
                  </a:lnTo>
                  <a:lnTo>
                    <a:pt x="3271" y="63923"/>
                  </a:lnTo>
                  <a:lnTo>
                    <a:pt x="8961" y="71562"/>
                  </a:lnTo>
                  <a:lnTo>
                    <a:pt x="27762" y="80050"/>
                  </a:lnTo>
                  <a:lnTo>
                    <a:pt x="51715" y="82652"/>
                  </a:lnTo>
                  <a:lnTo>
                    <a:pt x="105220" y="81030"/>
                  </a:lnTo>
                  <a:lnTo>
                    <a:pt x="155261" y="91282"/>
                  </a:lnTo>
                  <a:lnTo>
                    <a:pt x="182630" y="106744"/>
                  </a:lnTo>
                  <a:lnTo>
                    <a:pt x="220032" y="167912"/>
                  </a:lnTo>
                  <a:lnTo>
                    <a:pt x="227168" y="179493"/>
                  </a:lnTo>
                  <a:lnTo>
                    <a:pt x="231977" y="207958"/>
                  </a:lnTo>
                  <a:lnTo>
                    <a:pt x="229045" y="236597"/>
                  </a:lnTo>
                  <a:lnTo>
                    <a:pt x="219943" y="257124"/>
                  </a:lnTo>
                  <a:lnTo>
                    <a:pt x="190487" y="287423"/>
                  </a:lnTo>
                  <a:lnTo>
                    <a:pt x="179395" y="293092"/>
                  </a:lnTo>
                  <a:lnTo>
                    <a:pt x="120185" y="297073"/>
                  </a:lnTo>
                  <a:lnTo>
                    <a:pt x="64150" y="280699"/>
                  </a:lnTo>
                  <a:lnTo>
                    <a:pt x="51926" y="276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772927" y="1842487"/>
            <a:ext cx="5037113" cy="1094946"/>
            <a:chOff x="1772927" y="1842487"/>
            <a:chExt cx="5037113" cy="1094946"/>
          </a:xfrm>
        </p:grpSpPr>
        <p:sp>
          <p:nvSpPr>
            <p:cNvPr id="31" name="Freeform 30"/>
            <p:cNvSpPr/>
            <p:nvPr/>
          </p:nvSpPr>
          <p:spPr>
            <a:xfrm>
              <a:off x="1772927" y="2147487"/>
              <a:ext cx="311716" cy="337782"/>
            </a:xfrm>
            <a:custGeom>
              <a:avLst/>
              <a:gdLst/>
              <a:ahLst/>
              <a:cxnLst/>
              <a:rect l="0" t="0" r="0" b="0"/>
              <a:pathLst>
                <a:path w="311716" h="337782">
                  <a:moveTo>
                    <a:pt x="195902" y="74026"/>
                  </a:moveTo>
                  <a:lnTo>
                    <a:pt x="158815" y="21321"/>
                  </a:lnTo>
                  <a:lnTo>
                    <a:pt x="140814" y="5368"/>
                  </a:lnTo>
                  <a:lnTo>
                    <a:pt x="129931" y="1347"/>
                  </a:lnTo>
                  <a:lnTo>
                    <a:pt x="105360" y="0"/>
                  </a:lnTo>
                  <a:lnTo>
                    <a:pt x="70808" y="11408"/>
                  </a:lnTo>
                  <a:lnTo>
                    <a:pt x="52177" y="29428"/>
                  </a:lnTo>
                  <a:lnTo>
                    <a:pt x="15061" y="86567"/>
                  </a:lnTo>
                  <a:lnTo>
                    <a:pt x="0" y="146390"/>
                  </a:lnTo>
                  <a:lnTo>
                    <a:pt x="206" y="189443"/>
                  </a:lnTo>
                  <a:lnTo>
                    <a:pt x="10757" y="245913"/>
                  </a:lnTo>
                  <a:lnTo>
                    <a:pt x="25276" y="292552"/>
                  </a:lnTo>
                  <a:lnTo>
                    <a:pt x="56160" y="332928"/>
                  </a:lnTo>
                  <a:lnTo>
                    <a:pt x="64136" y="336704"/>
                  </a:lnTo>
                  <a:lnTo>
                    <a:pt x="82357" y="337781"/>
                  </a:lnTo>
                  <a:lnTo>
                    <a:pt x="112346" y="331810"/>
                  </a:lnTo>
                  <a:lnTo>
                    <a:pt x="129910" y="319618"/>
                  </a:lnTo>
                  <a:lnTo>
                    <a:pt x="144345" y="302501"/>
                  </a:lnTo>
                  <a:lnTo>
                    <a:pt x="172634" y="247006"/>
                  </a:lnTo>
                  <a:lnTo>
                    <a:pt x="190092" y="192856"/>
                  </a:lnTo>
                  <a:lnTo>
                    <a:pt x="194754" y="133980"/>
                  </a:lnTo>
                  <a:lnTo>
                    <a:pt x="194222" y="110031"/>
                  </a:lnTo>
                  <a:lnTo>
                    <a:pt x="192442" y="108557"/>
                  </a:lnTo>
                  <a:lnTo>
                    <a:pt x="190086" y="111085"/>
                  </a:lnTo>
                  <a:lnTo>
                    <a:pt x="190587" y="123252"/>
                  </a:lnTo>
                  <a:lnTo>
                    <a:pt x="196371" y="178124"/>
                  </a:lnTo>
                  <a:lnTo>
                    <a:pt x="205270" y="216264"/>
                  </a:lnTo>
                  <a:lnTo>
                    <a:pt x="228644" y="251297"/>
                  </a:lnTo>
                  <a:lnTo>
                    <a:pt x="243209" y="265117"/>
                  </a:lnTo>
                  <a:lnTo>
                    <a:pt x="261381" y="275158"/>
                  </a:lnTo>
                  <a:lnTo>
                    <a:pt x="311715" y="284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05699" y="2203796"/>
              <a:ext cx="184599" cy="217759"/>
            </a:xfrm>
            <a:custGeom>
              <a:avLst/>
              <a:gdLst/>
              <a:ahLst/>
              <a:cxnLst/>
              <a:rect l="0" t="0" r="0" b="0"/>
              <a:pathLst>
                <a:path w="184599" h="217759">
                  <a:moveTo>
                    <a:pt x="0" y="59830"/>
                  </a:moveTo>
                  <a:lnTo>
                    <a:pt x="16789" y="122111"/>
                  </a:lnTo>
                  <a:lnTo>
                    <a:pt x="26084" y="184438"/>
                  </a:lnTo>
                  <a:lnTo>
                    <a:pt x="26748" y="187356"/>
                  </a:lnTo>
                  <a:lnTo>
                    <a:pt x="22528" y="152178"/>
                  </a:lnTo>
                  <a:lnTo>
                    <a:pt x="15758" y="95100"/>
                  </a:lnTo>
                  <a:lnTo>
                    <a:pt x="17667" y="60922"/>
                  </a:lnTo>
                  <a:lnTo>
                    <a:pt x="31231" y="28568"/>
                  </a:lnTo>
                  <a:lnTo>
                    <a:pt x="46636" y="13571"/>
                  </a:lnTo>
                  <a:lnTo>
                    <a:pt x="66350" y="4176"/>
                  </a:lnTo>
                  <a:lnTo>
                    <a:pt x="90710" y="0"/>
                  </a:lnTo>
                  <a:lnTo>
                    <a:pt x="110896" y="4383"/>
                  </a:lnTo>
                  <a:lnTo>
                    <a:pt x="142918" y="26261"/>
                  </a:lnTo>
                  <a:lnTo>
                    <a:pt x="154376" y="45691"/>
                  </a:lnTo>
                  <a:lnTo>
                    <a:pt x="173838" y="103809"/>
                  </a:lnTo>
                  <a:lnTo>
                    <a:pt x="181087" y="163751"/>
                  </a:lnTo>
                  <a:lnTo>
                    <a:pt x="184598" y="189075"/>
                  </a:lnTo>
                  <a:lnTo>
                    <a:pt x="178984" y="2177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82333" y="1989143"/>
              <a:ext cx="165564" cy="443721"/>
            </a:xfrm>
            <a:custGeom>
              <a:avLst/>
              <a:gdLst/>
              <a:ahLst/>
              <a:cxnLst/>
              <a:rect l="0" t="0" r="0" b="0"/>
              <a:pathLst>
                <a:path w="165564" h="443721">
                  <a:moveTo>
                    <a:pt x="123449" y="337655"/>
                  </a:moveTo>
                  <a:lnTo>
                    <a:pt x="129038" y="320887"/>
                  </a:lnTo>
                  <a:lnTo>
                    <a:pt x="128663" y="303296"/>
                  </a:lnTo>
                  <a:lnTo>
                    <a:pt x="118755" y="270542"/>
                  </a:lnTo>
                  <a:lnTo>
                    <a:pt x="113300" y="257818"/>
                  </a:lnTo>
                  <a:lnTo>
                    <a:pt x="104985" y="249335"/>
                  </a:lnTo>
                  <a:lnTo>
                    <a:pt x="83267" y="239910"/>
                  </a:lnTo>
                  <a:lnTo>
                    <a:pt x="72095" y="240906"/>
                  </a:lnTo>
                  <a:lnTo>
                    <a:pt x="50322" y="251371"/>
                  </a:lnTo>
                  <a:lnTo>
                    <a:pt x="23923" y="271405"/>
                  </a:lnTo>
                  <a:lnTo>
                    <a:pt x="6872" y="297748"/>
                  </a:lnTo>
                  <a:lnTo>
                    <a:pt x="0" y="333369"/>
                  </a:lnTo>
                  <a:lnTo>
                    <a:pt x="6084" y="378922"/>
                  </a:lnTo>
                  <a:lnTo>
                    <a:pt x="16404" y="409933"/>
                  </a:lnTo>
                  <a:lnTo>
                    <a:pt x="27521" y="426710"/>
                  </a:lnTo>
                  <a:lnTo>
                    <a:pt x="43379" y="438846"/>
                  </a:lnTo>
                  <a:lnTo>
                    <a:pt x="52522" y="443720"/>
                  </a:lnTo>
                  <a:lnTo>
                    <a:pt x="62126" y="443460"/>
                  </a:lnTo>
                  <a:lnTo>
                    <a:pt x="82156" y="433812"/>
                  </a:lnTo>
                  <a:lnTo>
                    <a:pt x="107575" y="408649"/>
                  </a:lnTo>
                  <a:lnTo>
                    <a:pt x="132811" y="350022"/>
                  </a:lnTo>
                  <a:lnTo>
                    <a:pt x="141041" y="314023"/>
                  </a:lnTo>
                  <a:lnTo>
                    <a:pt x="146599" y="267482"/>
                  </a:lnTo>
                  <a:lnTo>
                    <a:pt x="152535" y="212357"/>
                  </a:lnTo>
                  <a:lnTo>
                    <a:pt x="154294" y="155860"/>
                  </a:lnTo>
                  <a:lnTo>
                    <a:pt x="152366" y="117647"/>
                  </a:lnTo>
                  <a:lnTo>
                    <a:pt x="135183" y="54987"/>
                  </a:lnTo>
                  <a:lnTo>
                    <a:pt x="114589" y="3139"/>
                  </a:lnTo>
                  <a:lnTo>
                    <a:pt x="108183" y="0"/>
                  </a:lnTo>
                  <a:lnTo>
                    <a:pt x="101573" y="2587"/>
                  </a:lnTo>
                  <a:lnTo>
                    <a:pt x="94827" y="8992"/>
                  </a:lnTo>
                  <a:lnTo>
                    <a:pt x="87331" y="28585"/>
                  </a:lnTo>
                  <a:lnTo>
                    <a:pt x="85170" y="54061"/>
                  </a:lnTo>
                  <a:lnTo>
                    <a:pt x="89360" y="101289"/>
                  </a:lnTo>
                  <a:lnTo>
                    <a:pt x="94489" y="163410"/>
                  </a:lnTo>
                  <a:lnTo>
                    <a:pt x="100050" y="208428"/>
                  </a:lnTo>
                  <a:lnTo>
                    <a:pt x="107937" y="263100"/>
                  </a:lnTo>
                  <a:lnTo>
                    <a:pt x="125092" y="306986"/>
                  </a:lnTo>
                  <a:lnTo>
                    <a:pt x="138217" y="324024"/>
                  </a:lnTo>
                  <a:lnTo>
                    <a:pt x="165563" y="337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69036" y="1862732"/>
              <a:ext cx="400084" cy="516709"/>
            </a:xfrm>
            <a:custGeom>
              <a:avLst/>
              <a:gdLst/>
              <a:ahLst/>
              <a:cxnLst/>
              <a:rect l="0" t="0" r="0" b="0"/>
              <a:pathLst>
                <a:path w="400084" h="516709">
                  <a:moveTo>
                    <a:pt x="0" y="464066"/>
                  </a:moveTo>
                  <a:lnTo>
                    <a:pt x="23719" y="405449"/>
                  </a:lnTo>
                  <a:lnTo>
                    <a:pt x="37267" y="348935"/>
                  </a:lnTo>
                  <a:lnTo>
                    <a:pt x="40678" y="293862"/>
                  </a:lnTo>
                  <a:lnTo>
                    <a:pt x="41688" y="239980"/>
                  </a:lnTo>
                  <a:lnTo>
                    <a:pt x="41988" y="188140"/>
                  </a:lnTo>
                  <a:lnTo>
                    <a:pt x="42089" y="128108"/>
                  </a:lnTo>
                  <a:lnTo>
                    <a:pt x="43272" y="107691"/>
                  </a:lnTo>
                  <a:lnTo>
                    <a:pt x="45226" y="107159"/>
                  </a:lnTo>
                  <a:lnTo>
                    <a:pt x="50516" y="115928"/>
                  </a:lnTo>
                  <a:lnTo>
                    <a:pt x="71481" y="172470"/>
                  </a:lnTo>
                  <a:lnTo>
                    <a:pt x="92585" y="231338"/>
                  </a:lnTo>
                  <a:lnTo>
                    <a:pt x="103150" y="258856"/>
                  </a:lnTo>
                  <a:lnTo>
                    <a:pt x="142915" y="310397"/>
                  </a:lnTo>
                  <a:lnTo>
                    <a:pt x="163733" y="319729"/>
                  </a:lnTo>
                  <a:lnTo>
                    <a:pt x="175836" y="322218"/>
                  </a:lnTo>
                  <a:lnTo>
                    <a:pt x="198642" y="318744"/>
                  </a:lnTo>
                  <a:lnTo>
                    <a:pt x="209637" y="314542"/>
                  </a:lnTo>
                  <a:lnTo>
                    <a:pt x="228093" y="297395"/>
                  </a:lnTo>
                  <a:lnTo>
                    <a:pt x="264594" y="242670"/>
                  </a:lnTo>
                  <a:lnTo>
                    <a:pt x="284029" y="187117"/>
                  </a:lnTo>
                  <a:lnTo>
                    <a:pt x="297196" y="131792"/>
                  </a:lnTo>
                  <a:lnTo>
                    <a:pt x="310956" y="69102"/>
                  </a:lnTo>
                  <a:lnTo>
                    <a:pt x="318007" y="14778"/>
                  </a:lnTo>
                  <a:lnTo>
                    <a:pt x="320799" y="3103"/>
                  </a:lnTo>
                  <a:lnTo>
                    <a:pt x="322660" y="0"/>
                  </a:lnTo>
                  <a:lnTo>
                    <a:pt x="323902" y="2610"/>
                  </a:lnTo>
                  <a:lnTo>
                    <a:pt x="326057" y="62530"/>
                  </a:lnTo>
                  <a:lnTo>
                    <a:pt x="327456" y="119314"/>
                  </a:lnTo>
                  <a:lnTo>
                    <a:pt x="333590" y="181763"/>
                  </a:lnTo>
                  <a:lnTo>
                    <a:pt x="335435" y="227853"/>
                  </a:lnTo>
                  <a:lnTo>
                    <a:pt x="342063" y="277483"/>
                  </a:lnTo>
                  <a:lnTo>
                    <a:pt x="351436" y="336772"/>
                  </a:lnTo>
                  <a:lnTo>
                    <a:pt x="358185" y="379415"/>
                  </a:lnTo>
                  <a:lnTo>
                    <a:pt x="368561" y="436644"/>
                  </a:lnTo>
                  <a:lnTo>
                    <a:pt x="382164" y="480117"/>
                  </a:lnTo>
                  <a:lnTo>
                    <a:pt x="400083" y="516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63875" y="2200455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8333" y="37478"/>
                  </a:lnTo>
                  <a:lnTo>
                    <a:pt x="18645" y="94146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53347" y="208464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74445" y="2105699"/>
              <a:ext cx="84229" cy="210571"/>
            </a:xfrm>
            <a:custGeom>
              <a:avLst/>
              <a:gdLst/>
              <a:ahLst/>
              <a:cxnLst/>
              <a:rect l="0" t="0" r="0" b="0"/>
              <a:pathLst>
                <a:path w="84229" h="210571">
                  <a:moveTo>
                    <a:pt x="84228" y="0"/>
                  </a:moveTo>
                  <a:lnTo>
                    <a:pt x="60509" y="58617"/>
                  </a:lnTo>
                  <a:lnTo>
                    <a:pt x="42226" y="118333"/>
                  </a:lnTo>
                  <a:lnTo>
                    <a:pt x="22509" y="17246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42860" y="2116227"/>
              <a:ext cx="189514" cy="242157"/>
            </a:xfrm>
            <a:custGeom>
              <a:avLst/>
              <a:gdLst/>
              <a:ahLst/>
              <a:cxnLst/>
              <a:rect l="0" t="0" r="0" b="0"/>
              <a:pathLst>
                <a:path w="189514" h="242157">
                  <a:moveTo>
                    <a:pt x="189513" y="242156"/>
                  </a:moveTo>
                  <a:lnTo>
                    <a:pt x="169269" y="198193"/>
                  </a:lnTo>
                  <a:lnTo>
                    <a:pt x="122674" y="135787"/>
                  </a:lnTo>
                  <a:lnTo>
                    <a:pt x="82127" y="78497"/>
                  </a:lnTo>
                  <a:lnTo>
                    <a:pt x="26095" y="248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77234" y="2070340"/>
              <a:ext cx="156885" cy="218473"/>
            </a:xfrm>
            <a:custGeom>
              <a:avLst/>
              <a:gdLst/>
              <a:ahLst/>
              <a:cxnLst/>
              <a:rect l="0" t="0" r="0" b="0"/>
              <a:pathLst>
                <a:path w="156885" h="218473">
                  <a:moveTo>
                    <a:pt x="7781" y="109059"/>
                  </a:moveTo>
                  <a:lnTo>
                    <a:pt x="18959" y="120237"/>
                  </a:lnTo>
                  <a:lnTo>
                    <a:pt x="26932" y="122360"/>
                  </a:lnTo>
                  <a:lnTo>
                    <a:pt x="59339" y="119759"/>
                  </a:lnTo>
                  <a:lnTo>
                    <a:pt x="112923" y="105109"/>
                  </a:lnTo>
                  <a:lnTo>
                    <a:pt x="139020" y="89301"/>
                  </a:lnTo>
                  <a:lnTo>
                    <a:pt x="151117" y="73371"/>
                  </a:lnTo>
                  <a:lnTo>
                    <a:pt x="155981" y="64210"/>
                  </a:lnTo>
                  <a:lnTo>
                    <a:pt x="156884" y="54593"/>
                  </a:lnTo>
                  <a:lnTo>
                    <a:pt x="151648" y="34549"/>
                  </a:lnTo>
                  <a:lnTo>
                    <a:pt x="138403" y="20181"/>
                  </a:lnTo>
                  <a:lnTo>
                    <a:pt x="101303" y="1425"/>
                  </a:lnTo>
                  <a:lnTo>
                    <a:pt x="80932" y="0"/>
                  </a:lnTo>
                  <a:lnTo>
                    <a:pt x="61350" y="4436"/>
                  </a:lnTo>
                  <a:lnTo>
                    <a:pt x="29714" y="26348"/>
                  </a:lnTo>
                  <a:lnTo>
                    <a:pt x="16359" y="40713"/>
                  </a:lnTo>
                  <a:lnTo>
                    <a:pt x="6525" y="58795"/>
                  </a:lnTo>
                  <a:lnTo>
                    <a:pt x="0" y="94296"/>
                  </a:lnTo>
                  <a:lnTo>
                    <a:pt x="3656" y="134450"/>
                  </a:lnTo>
                  <a:lnTo>
                    <a:pt x="23777" y="181534"/>
                  </a:lnTo>
                  <a:lnTo>
                    <a:pt x="36727" y="203271"/>
                  </a:lnTo>
                  <a:lnTo>
                    <a:pt x="45796" y="210471"/>
                  </a:lnTo>
                  <a:lnTo>
                    <a:pt x="68351" y="218472"/>
                  </a:lnTo>
                  <a:lnTo>
                    <a:pt x="130750" y="209136"/>
                  </a:lnTo>
                  <a:lnTo>
                    <a:pt x="155180" y="203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51522" y="1883031"/>
              <a:ext cx="175691" cy="437112"/>
            </a:xfrm>
            <a:custGeom>
              <a:avLst/>
              <a:gdLst/>
              <a:ahLst/>
              <a:cxnLst/>
              <a:rect l="0" t="0" r="0" b="0"/>
              <a:pathLst>
                <a:path w="175691" h="437112">
                  <a:moveTo>
                    <a:pt x="123048" y="349010"/>
                  </a:moveTo>
                  <a:lnTo>
                    <a:pt x="128637" y="326653"/>
                  </a:lnTo>
                  <a:lnTo>
                    <a:pt x="126774" y="316558"/>
                  </a:lnTo>
                  <a:lnTo>
                    <a:pt x="115345" y="295983"/>
                  </a:lnTo>
                  <a:lnTo>
                    <a:pt x="98567" y="281378"/>
                  </a:lnTo>
                  <a:lnTo>
                    <a:pt x="89180" y="275846"/>
                  </a:lnTo>
                  <a:lnTo>
                    <a:pt x="69391" y="272819"/>
                  </a:lnTo>
                  <a:lnTo>
                    <a:pt x="28091" y="280408"/>
                  </a:lnTo>
                  <a:lnTo>
                    <a:pt x="19969" y="285728"/>
                  </a:lnTo>
                  <a:lnTo>
                    <a:pt x="7825" y="300997"/>
                  </a:lnTo>
                  <a:lnTo>
                    <a:pt x="0" y="334914"/>
                  </a:lnTo>
                  <a:lnTo>
                    <a:pt x="5762" y="388296"/>
                  </a:lnTo>
                  <a:lnTo>
                    <a:pt x="11649" y="415993"/>
                  </a:lnTo>
                  <a:lnTo>
                    <a:pt x="18366" y="425251"/>
                  </a:lnTo>
                  <a:lnTo>
                    <a:pt x="27524" y="431423"/>
                  </a:lnTo>
                  <a:lnTo>
                    <a:pt x="49007" y="437111"/>
                  </a:lnTo>
                  <a:lnTo>
                    <a:pt x="70254" y="435739"/>
                  </a:lnTo>
                  <a:lnTo>
                    <a:pt x="78493" y="431396"/>
                  </a:lnTo>
                  <a:lnTo>
                    <a:pt x="109844" y="389495"/>
                  </a:lnTo>
                  <a:lnTo>
                    <a:pt x="128845" y="333047"/>
                  </a:lnTo>
                  <a:lnTo>
                    <a:pt x="140744" y="272504"/>
                  </a:lnTo>
                  <a:lnTo>
                    <a:pt x="143441" y="210155"/>
                  </a:lnTo>
                  <a:lnTo>
                    <a:pt x="138319" y="150200"/>
                  </a:lnTo>
                  <a:lnTo>
                    <a:pt x="129392" y="91752"/>
                  </a:lnTo>
                  <a:lnTo>
                    <a:pt x="108660" y="29175"/>
                  </a:lnTo>
                  <a:lnTo>
                    <a:pt x="99885" y="4480"/>
                  </a:lnTo>
                  <a:lnTo>
                    <a:pt x="94738" y="0"/>
                  </a:lnTo>
                  <a:lnTo>
                    <a:pt x="88967" y="523"/>
                  </a:lnTo>
                  <a:lnTo>
                    <a:pt x="82780" y="4382"/>
                  </a:lnTo>
                  <a:lnTo>
                    <a:pt x="72786" y="21147"/>
                  </a:lnTo>
                  <a:lnTo>
                    <a:pt x="68482" y="32169"/>
                  </a:lnTo>
                  <a:lnTo>
                    <a:pt x="68016" y="75627"/>
                  </a:lnTo>
                  <a:lnTo>
                    <a:pt x="75286" y="131137"/>
                  </a:lnTo>
                  <a:lnTo>
                    <a:pt x="84850" y="186449"/>
                  </a:lnTo>
                  <a:lnTo>
                    <a:pt x="99731" y="243070"/>
                  </a:lnTo>
                  <a:lnTo>
                    <a:pt x="123988" y="301914"/>
                  </a:lnTo>
                  <a:lnTo>
                    <a:pt x="162125" y="363390"/>
                  </a:lnTo>
                  <a:lnTo>
                    <a:pt x="175690" y="380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27212" y="2274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81669" y="1842487"/>
              <a:ext cx="322106" cy="442197"/>
            </a:xfrm>
            <a:custGeom>
              <a:avLst/>
              <a:gdLst/>
              <a:ahLst/>
              <a:cxnLst/>
              <a:rect l="0" t="0" r="0" b="0"/>
              <a:pathLst>
                <a:path w="322106" h="442197">
                  <a:moveTo>
                    <a:pt x="77211" y="442196"/>
                  </a:moveTo>
                  <a:lnTo>
                    <a:pt x="66033" y="425429"/>
                  </a:lnTo>
                  <a:lnTo>
                    <a:pt x="56936" y="370341"/>
                  </a:lnTo>
                  <a:lnTo>
                    <a:pt x="48327" y="313281"/>
                  </a:lnTo>
                  <a:lnTo>
                    <a:pt x="38368" y="255431"/>
                  </a:lnTo>
                  <a:lnTo>
                    <a:pt x="24522" y="193305"/>
                  </a:lnTo>
                  <a:lnTo>
                    <a:pt x="14026" y="137994"/>
                  </a:lnTo>
                  <a:lnTo>
                    <a:pt x="3508" y="87680"/>
                  </a:lnTo>
                  <a:lnTo>
                    <a:pt x="0" y="72491"/>
                  </a:lnTo>
                  <a:lnTo>
                    <a:pt x="1171" y="67045"/>
                  </a:lnTo>
                  <a:lnTo>
                    <a:pt x="5461" y="68093"/>
                  </a:lnTo>
                  <a:lnTo>
                    <a:pt x="31973" y="92219"/>
                  </a:lnTo>
                  <a:lnTo>
                    <a:pt x="64671" y="148100"/>
                  </a:lnTo>
                  <a:lnTo>
                    <a:pt x="96354" y="210631"/>
                  </a:lnTo>
                  <a:lnTo>
                    <a:pt x="130064" y="266340"/>
                  </a:lnTo>
                  <a:lnTo>
                    <a:pt x="171986" y="327928"/>
                  </a:lnTo>
                  <a:lnTo>
                    <a:pt x="215513" y="391108"/>
                  </a:lnTo>
                  <a:lnTo>
                    <a:pt x="238683" y="421600"/>
                  </a:lnTo>
                  <a:lnTo>
                    <a:pt x="267775" y="441683"/>
                  </a:lnTo>
                  <a:lnTo>
                    <a:pt x="276783" y="441854"/>
                  </a:lnTo>
                  <a:lnTo>
                    <a:pt x="285128" y="438459"/>
                  </a:lnTo>
                  <a:lnTo>
                    <a:pt x="293032" y="432686"/>
                  </a:lnTo>
                  <a:lnTo>
                    <a:pt x="304933" y="413793"/>
                  </a:lnTo>
                  <a:lnTo>
                    <a:pt x="322105" y="357947"/>
                  </a:lnTo>
                  <a:lnTo>
                    <a:pt x="321998" y="307789"/>
                  </a:lnTo>
                  <a:lnTo>
                    <a:pt x="314557" y="250294"/>
                  </a:lnTo>
                  <a:lnTo>
                    <a:pt x="310533" y="199983"/>
                  </a:lnTo>
                  <a:lnTo>
                    <a:pt x="303751" y="144262"/>
                  </a:lnTo>
                  <a:lnTo>
                    <a:pt x="294333" y="83298"/>
                  </a:lnTo>
                  <a:lnTo>
                    <a:pt x="289076" y="21306"/>
                  </a:lnTo>
                  <a:lnTo>
                    <a:pt x="2877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21789" y="2021471"/>
              <a:ext cx="157520" cy="270795"/>
            </a:xfrm>
            <a:custGeom>
              <a:avLst/>
              <a:gdLst/>
              <a:ahLst/>
              <a:cxnLst/>
              <a:rect l="0" t="0" r="0" b="0"/>
              <a:pathLst>
                <a:path w="157520" h="270795">
                  <a:moveTo>
                    <a:pt x="5589" y="73700"/>
                  </a:moveTo>
                  <a:lnTo>
                    <a:pt x="0" y="90467"/>
                  </a:lnTo>
                  <a:lnTo>
                    <a:pt x="4045" y="149145"/>
                  </a:lnTo>
                  <a:lnTo>
                    <a:pt x="10874" y="203896"/>
                  </a:lnTo>
                  <a:lnTo>
                    <a:pt x="20153" y="240178"/>
                  </a:lnTo>
                  <a:lnTo>
                    <a:pt x="33119" y="259214"/>
                  </a:lnTo>
                  <a:lnTo>
                    <a:pt x="41490" y="267566"/>
                  </a:lnTo>
                  <a:lnTo>
                    <a:pt x="49410" y="270794"/>
                  </a:lnTo>
                  <a:lnTo>
                    <a:pt x="57030" y="270606"/>
                  </a:lnTo>
                  <a:lnTo>
                    <a:pt x="91660" y="253494"/>
                  </a:lnTo>
                  <a:lnTo>
                    <a:pt x="116359" y="228748"/>
                  </a:lnTo>
                  <a:lnTo>
                    <a:pt x="137261" y="187774"/>
                  </a:lnTo>
                  <a:lnTo>
                    <a:pt x="152654" y="135834"/>
                  </a:lnTo>
                  <a:lnTo>
                    <a:pt x="157519" y="108334"/>
                  </a:lnTo>
                  <a:lnTo>
                    <a:pt x="151110" y="52552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369533" y="2117135"/>
              <a:ext cx="294799" cy="230720"/>
            </a:xfrm>
            <a:custGeom>
              <a:avLst/>
              <a:gdLst/>
              <a:ahLst/>
              <a:cxnLst/>
              <a:rect l="0" t="0" r="0" b="0"/>
              <a:pathLst>
                <a:path w="294799" h="230720">
                  <a:moveTo>
                    <a:pt x="0" y="30678"/>
                  </a:moveTo>
                  <a:lnTo>
                    <a:pt x="3120" y="84823"/>
                  </a:lnTo>
                  <a:lnTo>
                    <a:pt x="14655" y="139769"/>
                  </a:lnTo>
                  <a:lnTo>
                    <a:pt x="31667" y="198249"/>
                  </a:lnTo>
                  <a:lnTo>
                    <a:pt x="35150" y="209072"/>
                  </a:lnTo>
                  <a:lnTo>
                    <a:pt x="37471" y="209269"/>
                  </a:lnTo>
                  <a:lnTo>
                    <a:pt x="40051" y="190770"/>
                  </a:lnTo>
                  <a:lnTo>
                    <a:pt x="34471" y="136174"/>
                  </a:lnTo>
                  <a:lnTo>
                    <a:pt x="32441" y="81433"/>
                  </a:lnTo>
                  <a:lnTo>
                    <a:pt x="31966" y="45437"/>
                  </a:lnTo>
                  <a:lnTo>
                    <a:pt x="36518" y="35838"/>
                  </a:lnTo>
                  <a:lnTo>
                    <a:pt x="44233" y="31778"/>
                  </a:lnTo>
                  <a:lnTo>
                    <a:pt x="54055" y="31412"/>
                  </a:lnTo>
                  <a:lnTo>
                    <a:pt x="61773" y="34677"/>
                  </a:lnTo>
                  <a:lnTo>
                    <a:pt x="114050" y="94699"/>
                  </a:lnTo>
                  <a:lnTo>
                    <a:pt x="127898" y="116454"/>
                  </a:lnTo>
                  <a:lnTo>
                    <a:pt x="139932" y="146820"/>
                  </a:lnTo>
                  <a:lnTo>
                    <a:pt x="140081" y="146710"/>
                  </a:lnTo>
                  <a:lnTo>
                    <a:pt x="138298" y="133721"/>
                  </a:lnTo>
                  <a:lnTo>
                    <a:pt x="137152" y="74429"/>
                  </a:lnTo>
                  <a:lnTo>
                    <a:pt x="142516" y="22553"/>
                  </a:lnTo>
                  <a:lnTo>
                    <a:pt x="147653" y="13563"/>
                  </a:lnTo>
                  <a:lnTo>
                    <a:pt x="162720" y="454"/>
                  </a:lnTo>
                  <a:lnTo>
                    <a:pt x="170481" y="0"/>
                  </a:lnTo>
                  <a:lnTo>
                    <a:pt x="177995" y="3207"/>
                  </a:lnTo>
                  <a:lnTo>
                    <a:pt x="199749" y="24488"/>
                  </a:lnTo>
                  <a:lnTo>
                    <a:pt x="247344" y="86821"/>
                  </a:lnTo>
                  <a:lnTo>
                    <a:pt x="269529" y="146736"/>
                  </a:lnTo>
                  <a:lnTo>
                    <a:pt x="287687" y="208077"/>
                  </a:lnTo>
                  <a:lnTo>
                    <a:pt x="294798" y="230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48559" y="1947772"/>
              <a:ext cx="253583" cy="396750"/>
            </a:xfrm>
            <a:custGeom>
              <a:avLst/>
              <a:gdLst/>
              <a:ahLst/>
              <a:cxnLst/>
              <a:rect l="0" t="0" r="0" b="0"/>
              <a:pathLst>
                <a:path w="253583" h="396750">
                  <a:moveTo>
                    <a:pt x="0" y="0"/>
                  </a:moveTo>
                  <a:lnTo>
                    <a:pt x="14655" y="60730"/>
                  </a:lnTo>
                  <a:lnTo>
                    <a:pt x="24749" y="123799"/>
                  </a:lnTo>
                  <a:lnTo>
                    <a:pt x="35149" y="177581"/>
                  </a:lnTo>
                  <a:lnTo>
                    <a:pt x="49144" y="230440"/>
                  </a:lnTo>
                  <a:lnTo>
                    <a:pt x="63173" y="287847"/>
                  </a:lnTo>
                  <a:lnTo>
                    <a:pt x="77210" y="343987"/>
                  </a:lnTo>
                  <a:lnTo>
                    <a:pt x="77989" y="366963"/>
                  </a:lnTo>
                  <a:lnTo>
                    <a:pt x="76559" y="378003"/>
                  </a:lnTo>
                  <a:lnTo>
                    <a:pt x="74437" y="380683"/>
                  </a:lnTo>
                  <a:lnTo>
                    <a:pt x="71852" y="377791"/>
                  </a:lnTo>
                  <a:lnTo>
                    <a:pt x="59296" y="339527"/>
                  </a:lnTo>
                  <a:lnTo>
                    <a:pt x="55127" y="280843"/>
                  </a:lnTo>
                  <a:lnTo>
                    <a:pt x="58816" y="255840"/>
                  </a:lnTo>
                  <a:lnTo>
                    <a:pt x="70594" y="233029"/>
                  </a:lnTo>
                  <a:lnTo>
                    <a:pt x="78648" y="222033"/>
                  </a:lnTo>
                  <a:lnTo>
                    <a:pt x="87527" y="215872"/>
                  </a:lnTo>
                  <a:lnTo>
                    <a:pt x="106751" y="212146"/>
                  </a:lnTo>
                  <a:lnTo>
                    <a:pt x="137305" y="216626"/>
                  </a:lnTo>
                  <a:lnTo>
                    <a:pt x="200080" y="250014"/>
                  </a:lnTo>
                  <a:lnTo>
                    <a:pt x="226049" y="270480"/>
                  </a:lnTo>
                  <a:lnTo>
                    <a:pt x="248562" y="302540"/>
                  </a:lnTo>
                  <a:lnTo>
                    <a:pt x="253582" y="325145"/>
                  </a:lnTo>
                  <a:lnTo>
                    <a:pt x="253283" y="336086"/>
                  </a:lnTo>
                  <a:lnTo>
                    <a:pt x="243591" y="357602"/>
                  </a:lnTo>
                  <a:lnTo>
                    <a:pt x="236094" y="368252"/>
                  </a:lnTo>
                  <a:lnTo>
                    <a:pt x="215285" y="383206"/>
                  </a:lnTo>
                  <a:lnTo>
                    <a:pt x="189269" y="392582"/>
                  </a:lnTo>
                  <a:lnTo>
                    <a:pt x="158209" y="396749"/>
                  </a:lnTo>
                  <a:lnTo>
                    <a:pt x="145247" y="394351"/>
                  </a:lnTo>
                  <a:lnTo>
                    <a:pt x="116996" y="376547"/>
                  </a:lnTo>
                  <a:lnTo>
                    <a:pt x="947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53886" y="2083697"/>
              <a:ext cx="189680" cy="263719"/>
            </a:xfrm>
            <a:custGeom>
              <a:avLst/>
              <a:gdLst/>
              <a:ahLst/>
              <a:cxnLst/>
              <a:rect l="0" t="0" r="0" b="0"/>
              <a:pathLst>
                <a:path w="189680" h="263719">
                  <a:moveTo>
                    <a:pt x="0" y="148344"/>
                  </a:moveTo>
                  <a:lnTo>
                    <a:pt x="17980" y="132703"/>
                  </a:lnTo>
                  <a:lnTo>
                    <a:pt x="34897" y="124625"/>
                  </a:lnTo>
                  <a:lnTo>
                    <a:pt x="54114" y="123374"/>
                  </a:lnTo>
                  <a:lnTo>
                    <a:pt x="74353" y="124378"/>
                  </a:lnTo>
                  <a:lnTo>
                    <a:pt x="136927" y="109176"/>
                  </a:lnTo>
                  <a:lnTo>
                    <a:pt x="157953" y="102470"/>
                  </a:lnTo>
                  <a:lnTo>
                    <a:pt x="175876" y="89351"/>
                  </a:lnTo>
                  <a:lnTo>
                    <a:pt x="183931" y="80939"/>
                  </a:lnTo>
                  <a:lnTo>
                    <a:pt x="188131" y="71822"/>
                  </a:lnTo>
                  <a:lnTo>
                    <a:pt x="189679" y="52333"/>
                  </a:lnTo>
                  <a:lnTo>
                    <a:pt x="183347" y="35093"/>
                  </a:lnTo>
                  <a:lnTo>
                    <a:pt x="178383" y="27220"/>
                  </a:lnTo>
                  <a:lnTo>
                    <a:pt x="149041" y="4961"/>
                  </a:lnTo>
                  <a:lnTo>
                    <a:pt x="127071" y="0"/>
                  </a:lnTo>
                  <a:lnTo>
                    <a:pt x="105609" y="2865"/>
                  </a:lnTo>
                  <a:lnTo>
                    <a:pt x="84372" y="11937"/>
                  </a:lnTo>
                  <a:lnTo>
                    <a:pt x="58275" y="35787"/>
                  </a:lnTo>
                  <a:lnTo>
                    <a:pt x="24456" y="93935"/>
                  </a:lnTo>
                  <a:lnTo>
                    <a:pt x="7690" y="143056"/>
                  </a:lnTo>
                  <a:lnTo>
                    <a:pt x="7868" y="183952"/>
                  </a:lnTo>
                  <a:lnTo>
                    <a:pt x="20918" y="225705"/>
                  </a:lnTo>
                  <a:lnTo>
                    <a:pt x="36203" y="247457"/>
                  </a:lnTo>
                  <a:lnTo>
                    <a:pt x="45192" y="256534"/>
                  </a:lnTo>
                  <a:lnTo>
                    <a:pt x="55865" y="261415"/>
                  </a:lnTo>
                  <a:lnTo>
                    <a:pt x="80200" y="263718"/>
                  </a:lnTo>
                  <a:lnTo>
                    <a:pt x="114620" y="258438"/>
                  </a:lnTo>
                  <a:lnTo>
                    <a:pt x="130100" y="249527"/>
                  </a:lnTo>
                  <a:lnTo>
                    <a:pt x="147399" y="2325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27627" y="2108465"/>
              <a:ext cx="189514" cy="272074"/>
            </a:xfrm>
            <a:custGeom>
              <a:avLst/>
              <a:gdLst/>
              <a:ahLst/>
              <a:cxnLst/>
              <a:rect l="0" t="0" r="0" b="0"/>
              <a:pathLst>
                <a:path w="189514" h="272074">
                  <a:moveTo>
                    <a:pt x="0" y="134105"/>
                  </a:moveTo>
                  <a:lnTo>
                    <a:pt x="23719" y="192721"/>
                  </a:lnTo>
                  <a:lnTo>
                    <a:pt x="31201" y="245726"/>
                  </a:lnTo>
                  <a:lnTo>
                    <a:pt x="36484" y="269112"/>
                  </a:lnTo>
                  <a:lnTo>
                    <a:pt x="38360" y="272073"/>
                  </a:lnTo>
                  <a:lnTo>
                    <a:pt x="39612" y="269367"/>
                  </a:lnTo>
                  <a:lnTo>
                    <a:pt x="39832" y="253883"/>
                  </a:lnTo>
                  <a:lnTo>
                    <a:pt x="27313" y="192440"/>
                  </a:lnTo>
                  <a:lnTo>
                    <a:pt x="21123" y="137352"/>
                  </a:lnTo>
                  <a:lnTo>
                    <a:pt x="15357" y="96592"/>
                  </a:lnTo>
                  <a:lnTo>
                    <a:pt x="17744" y="72979"/>
                  </a:lnTo>
                  <a:lnTo>
                    <a:pt x="25823" y="53905"/>
                  </a:lnTo>
                  <a:lnTo>
                    <a:pt x="50074" y="22596"/>
                  </a:lnTo>
                  <a:lnTo>
                    <a:pt x="87236" y="6569"/>
                  </a:lnTo>
                  <a:lnTo>
                    <a:pt x="129703" y="0"/>
                  </a:lnTo>
                  <a:lnTo>
                    <a:pt x="141451" y="2587"/>
                  </a:lnTo>
                  <a:lnTo>
                    <a:pt x="189513" y="288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90827" y="2142224"/>
              <a:ext cx="219213" cy="251567"/>
            </a:xfrm>
            <a:custGeom>
              <a:avLst/>
              <a:gdLst/>
              <a:ahLst/>
              <a:cxnLst/>
              <a:rect l="0" t="0" r="0" b="0"/>
              <a:pathLst>
                <a:path w="219213" h="251567">
                  <a:moveTo>
                    <a:pt x="157940" y="5589"/>
                  </a:moveTo>
                  <a:lnTo>
                    <a:pt x="141172" y="0"/>
                  </a:lnTo>
                  <a:lnTo>
                    <a:pt x="108388" y="2113"/>
                  </a:lnTo>
                  <a:lnTo>
                    <a:pt x="56557" y="14478"/>
                  </a:lnTo>
                  <a:lnTo>
                    <a:pt x="14431" y="38237"/>
                  </a:lnTo>
                  <a:lnTo>
                    <a:pt x="6116" y="44902"/>
                  </a:lnTo>
                  <a:lnTo>
                    <a:pt x="1741" y="54025"/>
                  </a:lnTo>
                  <a:lnTo>
                    <a:pt x="0" y="76639"/>
                  </a:lnTo>
                  <a:lnTo>
                    <a:pt x="4684" y="84541"/>
                  </a:lnTo>
                  <a:lnTo>
                    <a:pt x="12486" y="89809"/>
                  </a:lnTo>
                  <a:lnTo>
                    <a:pt x="22366" y="93321"/>
                  </a:lnTo>
                  <a:lnTo>
                    <a:pt x="42702" y="94104"/>
                  </a:lnTo>
                  <a:lnTo>
                    <a:pt x="103250" y="84316"/>
                  </a:lnTo>
                  <a:lnTo>
                    <a:pt x="158228" y="91503"/>
                  </a:lnTo>
                  <a:lnTo>
                    <a:pt x="197019" y="103965"/>
                  </a:lnTo>
                  <a:lnTo>
                    <a:pt x="208559" y="109777"/>
                  </a:lnTo>
                  <a:lnTo>
                    <a:pt x="215083" y="119501"/>
                  </a:lnTo>
                  <a:lnTo>
                    <a:pt x="219212" y="145904"/>
                  </a:lnTo>
                  <a:lnTo>
                    <a:pt x="214027" y="170897"/>
                  </a:lnTo>
                  <a:lnTo>
                    <a:pt x="202755" y="193703"/>
                  </a:lnTo>
                  <a:lnTo>
                    <a:pt x="176677" y="223933"/>
                  </a:lnTo>
                  <a:lnTo>
                    <a:pt x="145554" y="241339"/>
                  </a:lnTo>
                  <a:lnTo>
                    <a:pt x="108386" y="251566"/>
                  </a:lnTo>
                  <a:lnTo>
                    <a:pt x="63793" y="245726"/>
                  </a:lnTo>
                  <a:lnTo>
                    <a:pt x="9424" y="229630"/>
                  </a:lnTo>
                  <a:lnTo>
                    <a:pt x="12" y="226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37533" y="2592375"/>
              <a:ext cx="3032209" cy="345058"/>
            </a:xfrm>
            <a:custGeom>
              <a:avLst/>
              <a:gdLst/>
              <a:ahLst/>
              <a:cxnLst/>
              <a:rect l="0" t="0" r="0" b="0"/>
              <a:pathLst>
                <a:path w="3032209" h="345058">
                  <a:moveTo>
                    <a:pt x="3032208" y="271376"/>
                  </a:moveTo>
                  <a:lnTo>
                    <a:pt x="3009851" y="254608"/>
                  </a:lnTo>
                  <a:lnTo>
                    <a:pt x="3002095" y="253178"/>
                  </a:lnTo>
                  <a:lnTo>
                    <a:pt x="2995755" y="255735"/>
                  </a:lnTo>
                  <a:lnTo>
                    <a:pt x="2990359" y="260948"/>
                  </a:lnTo>
                  <a:lnTo>
                    <a:pt x="2971884" y="266741"/>
                  </a:lnTo>
                  <a:lnTo>
                    <a:pt x="2960406" y="268286"/>
                  </a:lnTo>
                  <a:lnTo>
                    <a:pt x="2938295" y="279361"/>
                  </a:lnTo>
                  <a:lnTo>
                    <a:pt x="2915599" y="292472"/>
                  </a:lnTo>
                  <a:lnTo>
                    <a:pt x="2862901" y="307129"/>
                  </a:lnTo>
                  <a:lnTo>
                    <a:pt x="2834128" y="316512"/>
                  </a:lnTo>
                  <a:lnTo>
                    <a:pt x="2785044" y="322964"/>
                  </a:lnTo>
                  <a:lnTo>
                    <a:pt x="2733456" y="330595"/>
                  </a:lnTo>
                  <a:lnTo>
                    <a:pt x="2681126" y="334546"/>
                  </a:lnTo>
                  <a:lnTo>
                    <a:pt x="2627406" y="341436"/>
                  </a:lnTo>
                  <a:lnTo>
                    <a:pt x="2567556" y="343997"/>
                  </a:lnTo>
                  <a:lnTo>
                    <a:pt x="2505369" y="344756"/>
                  </a:lnTo>
                  <a:lnTo>
                    <a:pt x="2442489" y="344981"/>
                  </a:lnTo>
                  <a:lnTo>
                    <a:pt x="2400443" y="345034"/>
                  </a:lnTo>
                  <a:lnTo>
                    <a:pt x="2355240" y="345057"/>
                  </a:lnTo>
                  <a:lnTo>
                    <a:pt x="2307854" y="342728"/>
                  </a:lnTo>
                  <a:lnTo>
                    <a:pt x="2259497" y="333893"/>
                  </a:lnTo>
                  <a:lnTo>
                    <a:pt x="2210709" y="328407"/>
                  </a:lnTo>
                  <a:lnTo>
                    <a:pt x="2161729" y="323629"/>
                  </a:lnTo>
                  <a:lnTo>
                    <a:pt x="2112664" y="313707"/>
                  </a:lnTo>
                  <a:lnTo>
                    <a:pt x="2060442" y="304618"/>
                  </a:lnTo>
                  <a:lnTo>
                    <a:pt x="2004867" y="295509"/>
                  </a:lnTo>
                  <a:lnTo>
                    <a:pt x="1945072" y="283661"/>
                  </a:lnTo>
                  <a:lnTo>
                    <a:pt x="1883401" y="273717"/>
                  </a:lnTo>
                  <a:lnTo>
                    <a:pt x="1822067" y="263058"/>
                  </a:lnTo>
                  <a:lnTo>
                    <a:pt x="1763611" y="246622"/>
                  </a:lnTo>
                  <a:lnTo>
                    <a:pt x="1703316" y="230738"/>
                  </a:lnTo>
                  <a:lnTo>
                    <a:pt x="1641423" y="215880"/>
                  </a:lnTo>
                  <a:lnTo>
                    <a:pt x="1578820" y="201477"/>
                  </a:lnTo>
                  <a:lnTo>
                    <a:pt x="1515902" y="187278"/>
                  </a:lnTo>
                  <a:lnTo>
                    <a:pt x="1484384" y="180215"/>
                  </a:lnTo>
                  <a:lnTo>
                    <a:pt x="1451673" y="173168"/>
                  </a:lnTo>
                  <a:lnTo>
                    <a:pt x="1418168" y="166130"/>
                  </a:lnTo>
                  <a:lnTo>
                    <a:pt x="1384133" y="159098"/>
                  </a:lnTo>
                  <a:lnTo>
                    <a:pt x="1349744" y="150900"/>
                  </a:lnTo>
                  <a:lnTo>
                    <a:pt x="1315120" y="141926"/>
                  </a:lnTo>
                  <a:lnTo>
                    <a:pt x="1280339" y="132433"/>
                  </a:lnTo>
                  <a:lnTo>
                    <a:pt x="1244284" y="123765"/>
                  </a:lnTo>
                  <a:lnTo>
                    <a:pt x="1207379" y="115647"/>
                  </a:lnTo>
                  <a:lnTo>
                    <a:pt x="1169908" y="107895"/>
                  </a:lnTo>
                  <a:lnTo>
                    <a:pt x="1132058" y="99218"/>
                  </a:lnTo>
                  <a:lnTo>
                    <a:pt x="1093957" y="89923"/>
                  </a:lnTo>
                  <a:lnTo>
                    <a:pt x="1055688" y="80218"/>
                  </a:lnTo>
                  <a:lnTo>
                    <a:pt x="1016138" y="72577"/>
                  </a:lnTo>
                  <a:lnTo>
                    <a:pt x="975733" y="66314"/>
                  </a:lnTo>
                  <a:lnTo>
                    <a:pt x="934758" y="60968"/>
                  </a:lnTo>
                  <a:lnTo>
                    <a:pt x="893404" y="53895"/>
                  </a:lnTo>
                  <a:lnTo>
                    <a:pt x="851796" y="45670"/>
                  </a:lnTo>
                  <a:lnTo>
                    <a:pt x="810020" y="36677"/>
                  </a:lnTo>
                  <a:lnTo>
                    <a:pt x="766961" y="29512"/>
                  </a:lnTo>
                  <a:lnTo>
                    <a:pt x="723047" y="23566"/>
                  </a:lnTo>
                  <a:lnTo>
                    <a:pt x="678563" y="18432"/>
                  </a:lnTo>
                  <a:lnTo>
                    <a:pt x="634870" y="13839"/>
                  </a:lnTo>
                  <a:lnTo>
                    <a:pt x="591703" y="9608"/>
                  </a:lnTo>
                  <a:lnTo>
                    <a:pt x="548887" y="5617"/>
                  </a:lnTo>
                  <a:lnTo>
                    <a:pt x="505135" y="2956"/>
                  </a:lnTo>
                  <a:lnTo>
                    <a:pt x="460759" y="1182"/>
                  </a:lnTo>
                  <a:lnTo>
                    <a:pt x="415967" y="0"/>
                  </a:lnTo>
                  <a:lnTo>
                    <a:pt x="369728" y="382"/>
                  </a:lnTo>
                  <a:lnTo>
                    <a:pt x="322524" y="1806"/>
                  </a:lnTo>
                  <a:lnTo>
                    <a:pt x="274678" y="3925"/>
                  </a:lnTo>
                  <a:lnTo>
                    <a:pt x="231082" y="4168"/>
                  </a:lnTo>
                  <a:lnTo>
                    <a:pt x="190319" y="3160"/>
                  </a:lnTo>
                  <a:lnTo>
                    <a:pt x="151446" y="1319"/>
                  </a:lnTo>
                  <a:lnTo>
                    <a:pt x="117342" y="1260"/>
                  </a:lnTo>
                  <a:lnTo>
                    <a:pt x="57611" y="4316"/>
                  </a:lnTo>
                  <a:lnTo>
                    <a:pt x="0" y="8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15854" y="263212"/>
            <a:ext cx="2368913" cy="579068"/>
            <a:chOff x="315854" y="263212"/>
            <a:chExt cx="2368913" cy="579068"/>
          </a:xfrm>
        </p:grpSpPr>
        <p:sp>
          <p:nvSpPr>
            <p:cNvPr id="2" name="Freeform 1"/>
            <p:cNvSpPr/>
            <p:nvPr/>
          </p:nvSpPr>
          <p:spPr>
            <a:xfrm>
              <a:off x="591070" y="305326"/>
              <a:ext cx="19583" cy="400084"/>
            </a:xfrm>
            <a:custGeom>
              <a:avLst/>
              <a:gdLst/>
              <a:ahLst/>
              <a:cxnLst/>
              <a:rect l="0" t="0" r="0" b="0"/>
              <a:pathLst>
                <a:path w="19583" h="400084">
                  <a:moveTo>
                    <a:pt x="19582" y="0"/>
                  </a:moveTo>
                  <a:lnTo>
                    <a:pt x="12347" y="27556"/>
                  </a:lnTo>
                  <a:lnTo>
                    <a:pt x="9704" y="83779"/>
                  </a:lnTo>
                  <a:lnTo>
                    <a:pt x="9182" y="145880"/>
                  </a:lnTo>
                  <a:lnTo>
                    <a:pt x="3503" y="197122"/>
                  </a:lnTo>
                  <a:lnTo>
                    <a:pt x="0" y="249349"/>
                  </a:lnTo>
                  <a:lnTo>
                    <a:pt x="6052" y="303758"/>
                  </a:lnTo>
                  <a:lnTo>
                    <a:pt x="8461" y="358352"/>
                  </a:lnTo>
                  <a:lnTo>
                    <a:pt x="905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" y="263212"/>
              <a:ext cx="484312" cy="52643"/>
            </a:xfrm>
            <a:custGeom>
              <a:avLst/>
              <a:gdLst/>
              <a:ahLst/>
              <a:cxnLst/>
              <a:rect l="0" t="0" r="0" b="0"/>
              <a:pathLst>
                <a:path w="484312" h="52643">
                  <a:moveTo>
                    <a:pt x="484311" y="0"/>
                  </a:moveTo>
                  <a:lnTo>
                    <a:pt x="422031" y="16788"/>
                  </a:lnTo>
                  <a:lnTo>
                    <a:pt x="359704" y="26084"/>
                  </a:lnTo>
                  <a:lnTo>
                    <a:pt x="301727" y="31669"/>
                  </a:lnTo>
                  <a:lnTo>
                    <a:pt x="250933" y="39704"/>
                  </a:lnTo>
                  <a:lnTo>
                    <a:pt x="203812" y="41400"/>
                  </a:lnTo>
                  <a:lnTo>
                    <a:pt x="151636" y="41902"/>
                  </a:lnTo>
                  <a:lnTo>
                    <a:pt x="92084" y="42072"/>
                  </a:lnTo>
                  <a:lnTo>
                    <a:pt x="43666" y="3721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9117" y="526424"/>
              <a:ext cx="187176" cy="160834"/>
            </a:xfrm>
            <a:custGeom>
              <a:avLst/>
              <a:gdLst/>
              <a:ahLst/>
              <a:cxnLst/>
              <a:rect l="0" t="0" r="0" b="0"/>
              <a:pathLst>
                <a:path w="187176" h="160834">
                  <a:moveTo>
                    <a:pt x="121577" y="0"/>
                  </a:moveTo>
                  <a:lnTo>
                    <a:pt x="99220" y="0"/>
                  </a:lnTo>
                  <a:lnTo>
                    <a:pt x="78885" y="9359"/>
                  </a:lnTo>
                  <a:lnTo>
                    <a:pt x="27914" y="53875"/>
                  </a:lnTo>
                  <a:lnTo>
                    <a:pt x="11319" y="74248"/>
                  </a:lnTo>
                  <a:lnTo>
                    <a:pt x="2383" y="98120"/>
                  </a:lnTo>
                  <a:lnTo>
                    <a:pt x="0" y="111037"/>
                  </a:lnTo>
                  <a:lnTo>
                    <a:pt x="3592" y="131628"/>
                  </a:lnTo>
                  <a:lnTo>
                    <a:pt x="7825" y="140395"/>
                  </a:lnTo>
                  <a:lnTo>
                    <a:pt x="21888" y="153255"/>
                  </a:lnTo>
                  <a:lnTo>
                    <a:pt x="30551" y="158322"/>
                  </a:lnTo>
                  <a:lnTo>
                    <a:pt x="52655" y="160833"/>
                  </a:lnTo>
                  <a:lnTo>
                    <a:pt x="99384" y="152912"/>
                  </a:lnTo>
                  <a:lnTo>
                    <a:pt x="131769" y="137854"/>
                  </a:lnTo>
                  <a:lnTo>
                    <a:pt x="163591" y="112986"/>
                  </a:lnTo>
                  <a:lnTo>
                    <a:pt x="184068" y="83390"/>
                  </a:lnTo>
                  <a:lnTo>
                    <a:pt x="187175" y="62799"/>
                  </a:lnTo>
                  <a:lnTo>
                    <a:pt x="183487" y="43119"/>
                  </a:lnTo>
                  <a:lnTo>
                    <a:pt x="174049" y="26573"/>
                  </a:lnTo>
                  <a:lnTo>
                    <a:pt x="165917" y="21225"/>
                  </a:lnTo>
                  <a:lnTo>
                    <a:pt x="12157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7429" y="320282"/>
              <a:ext cx="198634" cy="392297"/>
            </a:xfrm>
            <a:custGeom>
              <a:avLst/>
              <a:gdLst/>
              <a:ahLst/>
              <a:cxnLst/>
              <a:rect l="0" t="0" r="0" b="0"/>
              <a:pathLst>
                <a:path w="198634" h="392297">
                  <a:moveTo>
                    <a:pt x="167047" y="269313"/>
                  </a:moveTo>
                  <a:lnTo>
                    <a:pt x="151406" y="251333"/>
                  </a:lnTo>
                  <a:lnTo>
                    <a:pt x="126614" y="210750"/>
                  </a:lnTo>
                  <a:lnTo>
                    <a:pt x="101255" y="188920"/>
                  </a:lnTo>
                  <a:lnTo>
                    <a:pt x="91600" y="185302"/>
                  </a:lnTo>
                  <a:lnTo>
                    <a:pt x="71514" y="184402"/>
                  </a:lnTo>
                  <a:lnTo>
                    <a:pt x="40475" y="196061"/>
                  </a:lnTo>
                  <a:lnTo>
                    <a:pt x="14641" y="219923"/>
                  </a:lnTo>
                  <a:lnTo>
                    <a:pt x="5724" y="242293"/>
                  </a:lnTo>
                  <a:lnTo>
                    <a:pt x="0" y="294782"/>
                  </a:lnTo>
                  <a:lnTo>
                    <a:pt x="4598" y="330672"/>
                  </a:lnTo>
                  <a:lnTo>
                    <a:pt x="18959" y="363533"/>
                  </a:lnTo>
                  <a:lnTo>
                    <a:pt x="34550" y="378649"/>
                  </a:lnTo>
                  <a:lnTo>
                    <a:pt x="54347" y="388097"/>
                  </a:lnTo>
                  <a:lnTo>
                    <a:pt x="78744" y="392296"/>
                  </a:lnTo>
                  <a:lnTo>
                    <a:pt x="98945" y="387923"/>
                  </a:lnTo>
                  <a:lnTo>
                    <a:pt x="107608" y="383482"/>
                  </a:lnTo>
                  <a:lnTo>
                    <a:pt x="120353" y="369188"/>
                  </a:lnTo>
                  <a:lnTo>
                    <a:pt x="153921" y="307833"/>
                  </a:lnTo>
                  <a:lnTo>
                    <a:pt x="170044" y="248976"/>
                  </a:lnTo>
                  <a:lnTo>
                    <a:pt x="183324" y="189430"/>
                  </a:lnTo>
                  <a:lnTo>
                    <a:pt x="187160" y="132608"/>
                  </a:lnTo>
                  <a:lnTo>
                    <a:pt x="187918" y="70734"/>
                  </a:lnTo>
                  <a:lnTo>
                    <a:pt x="182460" y="30711"/>
                  </a:lnTo>
                  <a:lnTo>
                    <a:pt x="167845" y="2214"/>
                  </a:lnTo>
                  <a:lnTo>
                    <a:pt x="162900" y="0"/>
                  </a:lnTo>
                  <a:lnTo>
                    <a:pt x="158433" y="2034"/>
                  </a:lnTo>
                  <a:lnTo>
                    <a:pt x="154285" y="6899"/>
                  </a:lnTo>
                  <a:lnTo>
                    <a:pt x="148448" y="41692"/>
                  </a:lnTo>
                  <a:lnTo>
                    <a:pt x="151528" y="99998"/>
                  </a:lnTo>
                  <a:lnTo>
                    <a:pt x="149621" y="122703"/>
                  </a:lnTo>
                  <a:lnTo>
                    <a:pt x="157929" y="178525"/>
                  </a:lnTo>
                  <a:lnTo>
                    <a:pt x="165246" y="239942"/>
                  </a:lnTo>
                  <a:lnTo>
                    <a:pt x="172103" y="277378"/>
                  </a:lnTo>
                  <a:lnTo>
                    <a:pt x="176267" y="284049"/>
                  </a:lnTo>
                  <a:lnTo>
                    <a:pt x="181383" y="287326"/>
                  </a:lnTo>
                  <a:lnTo>
                    <a:pt x="198633" y="290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68704" y="494839"/>
              <a:ext cx="31587" cy="200042"/>
            </a:xfrm>
            <a:custGeom>
              <a:avLst/>
              <a:gdLst/>
              <a:ahLst/>
              <a:cxnLst/>
              <a:rect l="0" t="0" r="0" b="0"/>
              <a:pathLst>
                <a:path w="31587" h="200042">
                  <a:moveTo>
                    <a:pt x="31586" y="0"/>
                  </a:moveTo>
                  <a:lnTo>
                    <a:pt x="16932" y="43963"/>
                  </a:lnTo>
                  <a:lnTo>
                    <a:pt x="16494" y="63992"/>
                  </a:lnTo>
                  <a:lnTo>
                    <a:pt x="17859" y="86933"/>
                  </a:lnTo>
                  <a:lnTo>
                    <a:pt x="9204" y="14620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68704" y="705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79233" y="38955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63461" y="473782"/>
              <a:ext cx="115814" cy="189550"/>
            </a:xfrm>
            <a:custGeom>
              <a:avLst/>
              <a:gdLst/>
              <a:ahLst/>
              <a:cxnLst/>
              <a:rect l="0" t="0" r="0" b="0"/>
              <a:pathLst>
                <a:path w="115814" h="189550">
                  <a:moveTo>
                    <a:pt x="0" y="63171"/>
                  </a:moveTo>
                  <a:lnTo>
                    <a:pt x="15641" y="89557"/>
                  </a:lnTo>
                  <a:lnTo>
                    <a:pt x="34844" y="146483"/>
                  </a:lnTo>
                  <a:lnTo>
                    <a:pt x="39960" y="184302"/>
                  </a:lnTo>
                  <a:lnTo>
                    <a:pt x="43017" y="189549"/>
                  </a:lnTo>
                  <a:lnTo>
                    <a:pt x="47396" y="189537"/>
                  </a:lnTo>
                  <a:lnTo>
                    <a:pt x="52654" y="186019"/>
                  </a:lnTo>
                  <a:lnTo>
                    <a:pt x="61616" y="169633"/>
                  </a:lnTo>
                  <a:lnTo>
                    <a:pt x="80514" y="115968"/>
                  </a:lnTo>
                  <a:lnTo>
                    <a:pt x="91596" y="70610"/>
                  </a:lnTo>
                  <a:lnTo>
                    <a:pt x="99721" y="22526"/>
                  </a:lnTo>
                  <a:lnTo>
                    <a:pt x="105932" y="1001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42445" y="505367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5589" y="62093"/>
                  </a:lnTo>
                  <a:lnTo>
                    <a:pt x="8383" y="119544"/>
                  </a:lnTo>
                  <a:lnTo>
                    <a:pt x="4174" y="152404"/>
                  </a:lnTo>
                  <a:lnTo>
                    <a:pt x="5122" y="157755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31917" y="389554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29526" y="285081"/>
              <a:ext cx="283177" cy="378316"/>
            </a:xfrm>
            <a:custGeom>
              <a:avLst/>
              <a:gdLst/>
              <a:ahLst/>
              <a:cxnLst/>
              <a:rect l="0" t="0" r="0" b="0"/>
              <a:pathLst>
                <a:path w="283177" h="378316">
                  <a:moveTo>
                    <a:pt x="112961" y="251872"/>
                  </a:moveTo>
                  <a:lnTo>
                    <a:pt x="101782" y="235104"/>
                  </a:lnTo>
                  <a:lnTo>
                    <a:pt x="86935" y="223753"/>
                  </a:lnTo>
                  <a:lnTo>
                    <a:pt x="78063" y="219088"/>
                  </a:lnTo>
                  <a:lnTo>
                    <a:pt x="58846" y="217024"/>
                  </a:lnTo>
                  <a:lnTo>
                    <a:pt x="48808" y="218111"/>
                  </a:lnTo>
                  <a:lnTo>
                    <a:pt x="31416" y="228678"/>
                  </a:lnTo>
                  <a:lnTo>
                    <a:pt x="17057" y="246243"/>
                  </a:lnTo>
                  <a:lnTo>
                    <a:pt x="6776" y="269647"/>
                  </a:lnTo>
                  <a:lnTo>
                    <a:pt x="0" y="314720"/>
                  </a:lnTo>
                  <a:lnTo>
                    <a:pt x="4654" y="341806"/>
                  </a:lnTo>
                  <a:lnTo>
                    <a:pt x="9171" y="353942"/>
                  </a:lnTo>
                  <a:lnTo>
                    <a:pt x="23548" y="370546"/>
                  </a:lnTo>
                  <a:lnTo>
                    <a:pt x="32295" y="376611"/>
                  </a:lnTo>
                  <a:lnTo>
                    <a:pt x="40466" y="378315"/>
                  </a:lnTo>
                  <a:lnTo>
                    <a:pt x="48254" y="377112"/>
                  </a:lnTo>
                  <a:lnTo>
                    <a:pt x="55784" y="373970"/>
                  </a:lnTo>
                  <a:lnTo>
                    <a:pt x="77562" y="352780"/>
                  </a:lnTo>
                  <a:lnTo>
                    <a:pt x="97476" y="299707"/>
                  </a:lnTo>
                  <a:lnTo>
                    <a:pt x="116280" y="236508"/>
                  </a:lnTo>
                  <a:lnTo>
                    <a:pt x="126942" y="184149"/>
                  </a:lnTo>
                  <a:lnTo>
                    <a:pt x="131921" y="135359"/>
                  </a:lnTo>
                  <a:lnTo>
                    <a:pt x="126368" y="76952"/>
                  </a:lnTo>
                  <a:lnTo>
                    <a:pt x="124058" y="20355"/>
                  </a:lnTo>
                  <a:lnTo>
                    <a:pt x="122572" y="407"/>
                  </a:lnTo>
                  <a:lnTo>
                    <a:pt x="120538" y="0"/>
                  </a:lnTo>
                  <a:lnTo>
                    <a:pt x="118012" y="3239"/>
                  </a:lnTo>
                  <a:lnTo>
                    <a:pt x="114457" y="30154"/>
                  </a:lnTo>
                  <a:lnTo>
                    <a:pt x="120492" y="82340"/>
                  </a:lnTo>
                  <a:lnTo>
                    <a:pt x="122897" y="144641"/>
                  </a:lnTo>
                  <a:lnTo>
                    <a:pt x="128961" y="207944"/>
                  </a:lnTo>
                  <a:lnTo>
                    <a:pt x="141424" y="267198"/>
                  </a:lnTo>
                  <a:lnTo>
                    <a:pt x="158635" y="330406"/>
                  </a:lnTo>
                  <a:lnTo>
                    <a:pt x="162128" y="334644"/>
                  </a:lnTo>
                  <a:lnTo>
                    <a:pt x="165626" y="332789"/>
                  </a:lnTo>
                  <a:lnTo>
                    <a:pt x="185235" y="307370"/>
                  </a:lnTo>
                  <a:lnTo>
                    <a:pt x="220044" y="280989"/>
                  </a:lnTo>
                  <a:lnTo>
                    <a:pt x="265536" y="253901"/>
                  </a:lnTo>
                  <a:lnTo>
                    <a:pt x="282301" y="228297"/>
                  </a:lnTo>
                  <a:lnTo>
                    <a:pt x="283176" y="219777"/>
                  </a:lnTo>
                  <a:lnTo>
                    <a:pt x="277909" y="204072"/>
                  </a:lnTo>
                  <a:lnTo>
                    <a:pt x="261790" y="182077"/>
                  </a:lnTo>
                  <a:lnTo>
                    <a:pt x="253124" y="178436"/>
                  </a:lnTo>
                  <a:lnTo>
                    <a:pt x="231018" y="177510"/>
                  </a:lnTo>
                  <a:lnTo>
                    <a:pt x="208714" y="187236"/>
                  </a:lnTo>
                  <a:lnTo>
                    <a:pt x="189443" y="203258"/>
                  </a:lnTo>
                  <a:lnTo>
                    <a:pt x="176978" y="222077"/>
                  </a:lnTo>
                  <a:lnTo>
                    <a:pt x="167850" y="278395"/>
                  </a:lnTo>
                  <a:lnTo>
                    <a:pt x="166602" y="307334"/>
                  </a:lnTo>
                  <a:lnTo>
                    <a:pt x="169778" y="319262"/>
                  </a:lnTo>
                  <a:lnTo>
                    <a:pt x="189847" y="347229"/>
                  </a:lnTo>
                  <a:lnTo>
                    <a:pt x="204064" y="362883"/>
                  </a:lnTo>
                  <a:lnTo>
                    <a:pt x="224421" y="371400"/>
                  </a:lnTo>
                  <a:lnTo>
                    <a:pt x="246727" y="374016"/>
                  </a:lnTo>
                  <a:lnTo>
                    <a:pt x="281417" y="367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11242" y="263212"/>
              <a:ext cx="185074" cy="401911"/>
            </a:xfrm>
            <a:custGeom>
              <a:avLst/>
              <a:gdLst/>
              <a:ahLst/>
              <a:cxnLst/>
              <a:rect l="0" t="0" r="0" b="0"/>
              <a:pathLst>
                <a:path w="185074" h="401911">
                  <a:moveTo>
                    <a:pt x="26084" y="0"/>
                  </a:moveTo>
                  <a:lnTo>
                    <a:pt x="22965" y="42692"/>
                  </a:lnTo>
                  <a:lnTo>
                    <a:pt x="20018" y="64598"/>
                  </a:lnTo>
                  <a:lnTo>
                    <a:pt x="21420" y="116788"/>
                  </a:lnTo>
                  <a:lnTo>
                    <a:pt x="20413" y="161336"/>
                  </a:lnTo>
                  <a:lnTo>
                    <a:pt x="24964" y="223201"/>
                  </a:lnTo>
                  <a:lnTo>
                    <a:pt x="25863" y="281652"/>
                  </a:lnTo>
                  <a:lnTo>
                    <a:pt x="26019" y="330027"/>
                  </a:lnTo>
                  <a:lnTo>
                    <a:pt x="22952" y="385768"/>
                  </a:lnTo>
                  <a:lnTo>
                    <a:pt x="20486" y="397559"/>
                  </a:lnTo>
                  <a:lnTo>
                    <a:pt x="17673" y="401910"/>
                  </a:lnTo>
                  <a:lnTo>
                    <a:pt x="14627" y="401301"/>
                  </a:lnTo>
                  <a:lnTo>
                    <a:pt x="11427" y="397385"/>
                  </a:lnTo>
                  <a:lnTo>
                    <a:pt x="2750" y="344774"/>
                  </a:lnTo>
                  <a:lnTo>
                    <a:pt x="0" y="331625"/>
                  </a:lnTo>
                  <a:lnTo>
                    <a:pt x="3183" y="307656"/>
                  </a:lnTo>
                  <a:lnTo>
                    <a:pt x="18128" y="277551"/>
                  </a:lnTo>
                  <a:lnTo>
                    <a:pt x="40494" y="253813"/>
                  </a:lnTo>
                  <a:lnTo>
                    <a:pt x="49729" y="246417"/>
                  </a:lnTo>
                  <a:lnTo>
                    <a:pt x="75587" y="238200"/>
                  </a:lnTo>
                  <a:lnTo>
                    <a:pt x="103067" y="236888"/>
                  </a:lnTo>
                  <a:lnTo>
                    <a:pt x="158679" y="255731"/>
                  </a:lnTo>
                  <a:lnTo>
                    <a:pt x="175872" y="269246"/>
                  </a:lnTo>
                  <a:lnTo>
                    <a:pt x="182095" y="277763"/>
                  </a:lnTo>
                  <a:lnTo>
                    <a:pt x="185073" y="286951"/>
                  </a:lnTo>
                  <a:lnTo>
                    <a:pt x="183676" y="317819"/>
                  </a:lnTo>
                  <a:lnTo>
                    <a:pt x="178793" y="342854"/>
                  </a:lnTo>
                  <a:lnTo>
                    <a:pt x="166485" y="363340"/>
                  </a:lnTo>
                  <a:lnTo>
                    <a:pt x="158289" y="372078"/>
                  </a:lnTo>
                  <a:lnTo>
                    <a:pt x="133585" y="381787"/>
                  </a:lnTo>
                  <a:lnTo>
                    <a:pt x="105448" y="384932"/>
                  </a:lnTo>
                  <a:lnTo>
                    <a:pt x="81244" y="382431"/>
                  </a:lnTo>
                  <a:lnTo>
                    <a:pt x="2608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21250" y="494839"/>
              <a:ext cx="79289" cy="105286"/>
            </a:xfrm>
            <a:custGeom>
              <a:avLst/>
              <a:gdLst/>
              <a:ahLst/>
              <a:cxnLst/>
              <a:rect l="0" t="0" r="0" b="0"/>
              <a:pathLst>
                <a:path w="79289" h="105286">
                  <a:moveTo>
                    <a:pt x="5589" y="0"/>
                  </a:moveTo>
                  <a:lnTo>
                    <a:pt x="0" y="16767"/>
                  </a:lnTo>
                  <a:lnTo>
                    <a:pt x="1863" y="24046"/>
                  </a:lnTo>
                  <a:lnTo>
                    <a:pt x="60611" y="86554"/>
                  </a:lnTo>
                  <a:lnTo>
                    <a:pt x="7928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63668" y="442196"/>
              <a:ext cx="221099" cy="400084"/>
            </a:xfrm>
            <a:custGeom>
              <a:avLst/>
              <a:gdLst/>
              <a:ahLst/>
              <a:cxnLst/>
              <a:rect l="0" t="0" r="0" b="0"/>
              <a:pathLst>
                <a:path w="221099" h="400084">
                  <a:moveTo>
                    <a:pt x="221098" y="0"/>
                  </a:moveTo>
                  <a:lnTo>
                    <a:pt x="200855" y="43963"/>
                  </a:lnTo>
                  <a:lnTo>
                    <a:pt x="161200" y="101972"/>
                  </a:lnTo>
                  <a:lnTo>
                    <a:pt x="119302" y="164690"/>
                  </a:lnTo>
                  <a:lnTo>
                    <a:pt x="91243" y="225467"/>
                  </a:lnTo>
                  <a:lnTo>
                    <a:pt x="63170" y="280627"/>
                  </a:lnTo>
                  <a:lnTo>
                    <a:pt x="36481" y="336433"/>
                  </a:lnTo>
                  <a:lnTo>
                    <a:pt x="18211" y="37581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032583" y="154702"/>
            <a:ext cx="2097349" cy="624407"/>
            <a:chOff x="3032583" y="154702"/>
            <a:chExt cx="2097349" cy="624407"/>
          </a:xfrm>
        </p:grpSpPr>
        <p:sp>
          <p:nvSpPr>
            <p:cNvPr id="17" name="Freeform 16"/>
            <p:cNvSpPr/>
            <p:nvPr/>
          </p:nvSpPr>
          <p:spPr>
            <a:xfrm>
              <a:off x="3032583" y="360449"/>
              <a:ext cx="189138" cy="218182"/>
            </a:xfrm>
            <a:custGeom>
              <a:avLst/>
              <a:gdLst/>
              <a:ahLst/>
              <a:cxnLst/>
              <a:rect l="0" t="0" r="0" b="0"/>
              <a:pathLst>
                <a:path w="189138" h="218182">
                  <a:moveTo>
                    <a:pt x="115437" y="81747"/>
                  </a:moveTo>
                  <a:lnTo>
                    <a:pt x="115437" y="59391"/>
                  </a:lnTo>
                  <a:lnTo>
                    <a:pt x="104259" y="28720"/>
                  </a:lnTo>
                  <a:lnTo>
                    <a:pt x="80540" y="2994"/>
                  </a:lnTo>
                  <a:lnTo>
                    <a:pt x="71115" y="0"/>
                  </a:lnTo>
                  <a:lnTo>
                    <a:pt x="51285" y="2911"/>
                  </a:lnTo>
                  <a:lnTo>
                    <a:pt x="33893" y="18243"/>
                  </a:lnTo>
                  <a:lnTo>
                    <a:pt x="9253" y="60625"/>
                  </a:lnTo>
                  <a:lnTo>
                    <a:pt x="1526" y="111197"/>
                  </a:lnTo>
                  <a:lnTo>
                    <a:pt x="0" y="166247"/>
                  </a:lnTo>
                  <a:lnTo>
                    <a:pt x="2130" y="191832"/>
                  </a:lnTo>
                  <a:lnTo>
                    <a:pt x="10876" y="211003"/>
                  </a:lnTo>
                  <a:lnTo>
                    <a:pt x="17654" y="215881"/>
                  </a:lnTo>
                  <a:lnTo>
                    <a:pt x="25682" y="217963"/>
                  </a:lnTo>
                  <a:lnTo>
                    <a:pt x="34543" y="218181"/>
                  </a:lnTo>
                  <a:lnTo>
                    <a:pt x="42791" y="213647"/>
                  </a:lnTo>
                  <a:lnTo>
                    <a:pt x="80019" y="171141"/>
                  </a:lnTo>
                  <a:lnTo>
                    <a:pt x="95714" y="137740"/>
                  </a:lnTo>
                  <a:lnTo>
                    <a:pt x="97703" y="114822"/>
                  </a:lnTo>
                  <a:lnTo>
                    <a:pt x="97027" y="99957"/>
                  </a:lnTo>
                  <a:lnTo>
                    <a:pt x="98484" y="100906"/>
                  </a:lnTo>
                  <a:lnTo>
                    <a:pt x="124776" y="150979"/>
                  </a:lnTo>
                  <a:lnTo>
                    <a:pt x="144201" y="172710"/>
                  </a:lnTo>
                  <a:lnTo>
                    <a:pt x="160977" y="180667"/>
                  </a:lnTo>
                  <a:lnTo>
                    <a:pt x="189137" y="187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76510" y="154702"/>
              <a:ext cx="92651" cy="424366"/>
            </a:xfrm>
            <a:custGeom>
              <a:avLst/>
              <a:gdLst/>
              <a:ahLst/>
              <a:cxnLst/>
              <a:rect l="0" t="0" r="0" b="0"/>
              <a:pathLst>
                <a:path w="92651" h="424366">
                  <a:moveTo>
                    <a:pt x="82122" y="424365"/>
                  </a:moveTo>
                  <a:lnTo>
                    <a:pt x="76533" y="362272"/>
                  </a:lnTo>
                  <a:lnTo>
                    <a:pt x="60791" y="308693"/>
                  </a:lnTo>
                  <a:lnTo>
                    <a:pt x="53575" y="273888"/>
                  </a:lnTo>
                  <a:lnTo>
                    <a:pt x="49547" y="247522"/>
                  </a:lnTo>
                  <a:lnTo>
                    <a:pt x="31017" y="192468"/>
                  </a:lnTo>
                  <a:lnTo>
                    <a:pt x="12134" y="130918"/>
                  </a:lnTo>
                  <a:lnTo>
                    <a:pt x="1053" y="84600"/>
                  </a:lnTo>
                  <a:lnTo>
                    <a:pt x="0" y="71513"/>
                  </a:lnTo>
                  <a:lnTo>
                    <a:pt x="5069" y="50733"/>
                  </a:lnTo>
                  <a:lnTo>
                    <a:pt x="16291" y="33698"/>
                  </a:lnTo>
                  <a:lnTo>
                    <a:pt x="42339" y="12124"/>
                  </a:lnTo>
                  <a:lnTo>
                    <a:pt x="62101" y="2111"/>
                  </a:lnTo>
                  <a:lnTo>
                    <a:pt x="76344" y="0"/>
                  </a:lnTo>
                  <a:lnTo>
                    <a:pt x="92650" y="3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74404" y="410611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21057"/>
                  </a:moveTo>
                  <a:lnTo>
                    <a:pt x="83578" y="9878"/>
                  </a:lnTo>
                  <a:lnTo>
                    <a:pt x="65611" y="4390"/>
                  </a:lnTo>
                  <a:lnTo>
                    <a:pt x="32309" y="1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23886" y="368497"/>
              <a:ext cx="71617" cy="203295"/>
            </a:xfrm>
            <a:custGeom>
              <a:avLst/>
              <a:gdLst/>
              <a:ahLst/>
              <a:cxnLst/>
              <a:rect l="0" t="0" r="0" b="0"/>
              <a:pathLst>
                <a:path w="71617" h="203295">
                  <a:moveTo>
                    <a:pt x="18974" y="52642"/>
                  </a:moveTo>
                  <a:lnTo>
                    <a:pt x="13385" y="69410"/>
                  </a:lnTo>
                  <a:lnTo>
                    <a:pt x="13760" y="87001"/>
                  </a:lnTo>
                  <a:lnTo>
                    <a:pt x="20627" y="144471"/>
                  </a:lnTo>
                  <a:lnTo>
                    <a:pt x="42602" y="199656"/>
                  </a:lnTo>
                  <a:lnTo>
                    <a:pt x="42915" y="203294"/>
                  </a:lnTo>
                  <a:lnTo>
                    <a:pt x="40784" y="202210"/>
                  </a:lnTo>
                  <a:lnTo>
                    <a:pt x="33346" y="191646"/>
                  </a:lnTo>
                  <a:lnTo>
                    <a:pt x="11984" y="136133"/>
                  </a:lnTo>
                  <a:lnTo>
                    <a:pt x="1042" y="91491"/>
                  </a:lnTo>
                  <a:lnTo>
                    <a:pt x="0" y="78542"/>
                  </a:lnTo>
                  <a:lnTo>
                    <a:pt x="5082" y="57914"/>
                  </a:lnTo>
                  <a:lnTo>
                    <a:pt x="16309" y="40947"/>
                  </a:lnTo>
                  <a:lnTo>
                    <a:pt x="716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60579" y="389356"/>
              <a:ext cx="156023" cy="168655"/>
            </a:xfrm>
            <a:custGeom>
              <a:avLst/>
              <a:gdLst/>
              <a:ahLst/>
              <a:cxnLst/>
              <a:rect l="0" t="0" r="0" b="0"/>
              <a:pathLst>
                <a:path w="156023" h="168655">
                  <a:moveTo>
                    <a:pt x="113908" y="84426"/>
                  </a:moveTo>
                  <a:lnTo>
                    <a:pt x="94780" y="22168"/>
                  </a:lnTo>
                  <a:lnTo>
                    <a:pt x="83570" y="5673"/>
                  </a:lnTo>
                  <a:lnTo>
                    <a:pt x="74965" y="1508"/>
                  </a:lnTo>
                  <a:lnTo>
                    <a:pt x="52926" y="0"/>
                  </a:lnTo>
                  <a:lnTo>
                    <a:pt x="30653" y="12588"/>
                  </a:lnTo>
                  <a:lnTo>
                    <a:pt x="19800" y="22496"/>
                  </a:lnTo>
                  <a:lnTo>
                    <a:pt x="7741" y="45983"/>
                  </a:lnTo>
                  <a:lnTo>
                    <a:pt x="0" y="104778"/>
                  </a:lnTo>
                  <a:lnTo>
                    <a:pt x="4248" y="144269"/>
                  </a:lnTo>
                  <a:lnTo>
                    <a:pt x="10385" y="151227"/>
                  </a:lnTo>
                  <a:lnTo>
                    <a:pt x="19156" y="154696"/>
                  </a:lnTo>
                  <a:lnTo>
                    <a:pt x="29683" y="155839"/>
                  </a:lnTo>
                  <a:lnTo>
                    <a:pt x="39041" y="153092"/>
                  </a:lnTo>
                  <a:lnTo>
                    <a:pt x="55677" y="140680"/>
                  </a:lnTo>
                  <a:lnTo>
                    <a:pt x="72608" y="113962"/>
                  </a:lnTo>
                  <a:lnTo>
                    <a:pt x="96124" y="52661"/>
                  </a:lnTo>
                  <a:lnTo>
                    <a:pt x="97372" y="49211"/>
                  </a:lnTo>
                  <a:lnTo>
                    <a:pt x="95641" y="54737"/>
                  </a:lnTo>
                  <a:lnTo>
                    <a:pt x="107750" y="112163"/>
                  </a:lnTo>
                  <a:lnTo>
                    <a:pt x="123261" y="140867"/>
                  </a:lnTo>
                  <a:lnTo>
                    <a:pt x="156022" y="168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37043" y="379777"/>
              <a:ext cx="126958" cy="146850"/>
            </a:xfrm>
            <a:custGeom>
              <a:avLst/>
              <a:gdLst/>
              <a:ahLst/>
              <a:cxnLst/>
              <a:rect l="0" t="0" r="0" b="0"/>
              <a:pathLst>
                <a:path w="126958" h="146850">
                  <a:moveTo>
                    <a:pt x="116428" y="51891"/>
                  </a:moveTo>
                  <a:lnTo>
                    <a:pt x="122017" y="35123"/>
                  </a:lnTo>
                  <a:lnTo>
                    <a:pt x="120154" y="26674"/>
                  </a:lnTo>
                  <a:lnTo>
                    <a:pt x="108725" y="7928"/>
                  </a:lnTo>
                  <a:lnTo>
                    <a:pt x="100765" y="2695"/>
                  </a:lnTo>
                  <a:lnTo>
                    <a:pt x="82560" y="0"/>
                  </a:lnTo>
                  <a:lnTo>
                    <a:pt x="52581" y="5060"/>
                  </a:lnTo>
                  <a:lnTo>
                    <a:pt x="35019" y="20159"/>
                  </a:lnTo>
                  <a:lnTo>
                    <a:pt x="4681" y="56801"/>
                  </a:lnTo>
                  <a:lnTo>
                    <a:pt x="986" y="65693"/>
                  </a:lnTo>
                  <a:lnTo>
                    <a:pt x="0" y="84931"/>
                  </a:lnTo>
                  <a:lnTo>
                    <a:pt x="6022" y="115493"/>
                  </a:lnTo>
                  <a:lnTo>
                    <a:pt x="18226" y="133191"/>
                  </a:lnTo>
                  <a:lnTo>
                    <a:pt x="26393" y="141186"/>
                  </a:lnTo>
                  <a:lnTo>
                    <a:pt x="35348" y="145346"/>
                  </a:lnTo>
                  <a:lnTo>
                    <a:pt x="54656" y="146849"/>
                  </a:lnTo>
                  <a:lnTo>
                    <a:pt x="102964" y="130007"/>
                  </a:lnTo>
                  <a:lnTo>
                    <a:pt x="126957" y="12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00870" y="221098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50433"/>
                  </a:lnTo>
                  <a:lnTo>
                    <a:pt x="1170" y="107750"/>
                  </a:lnTo>
                  <a:lnTo>
                    <a:pt x="7236" y="168016"/>
                  </a:lnTo>
                  <a:lnTo>
                    <a:pt x="9553" y="222268"/>
                  </a:lnTo>
                  <a:lnTo>
                    <a:pt x="10240" y="269668"/>
                  </a:lnTo>
                  <a:lnTo>
                    <a:pt x="10471" y="328135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85057" y="325834"/>
              <a:ext cx="242156" cy="21607"/>
            </a:xfrm>
            <a:custGeom>
              <a:avLst/>
              <a:gdLst/>
              <a:ahLst/>
              <a:cxnLst/>
              <a:rect l="0" t="0" r="0" b="0"/>
              <a:pathLst>
                <a:path w="242156" h="21607">
                  <a:moveTo>
                    <a:pt x="242155" y="21606"/>
                  </a:moveTo>
                  <a:lnTo>
                    <a:pt x="230977" y="4838"/>
                  </a:lnTo>
                  <a:lnTo>
                    <a:pt x="224174" y="1069"/>
                  </a:lnTo>
                  <a:lnTo>
                    <a:pt x="207258" y="0"/>
                  </a:lnTo>
                  <a:lnTo>
                    <a:pt x="146038" y="8810"/>
                  </a:lnTo>
                  <a:lnTo>
                    <a:pt x="90978" y="10630"/>
                  </a:lnTo>
                  <a:lnTo>
                    <a:pt x="37381" y="12159"/>
                  </a:lnTo>
                  <a:lnTo>
                    <a:pt x="0" y="21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79855" y="431668"/>
              <a:ext cx="21057" cy="136871"/>
            </a:xfrm>
            <a:custGeom>
              <a:avLst/>
              <a:gdLst/>
              <a:ahLst/>
              <a:cxnLst/>
              <a:rect l="0" t="0" r="0" b="0"/>
              <a:pathLst>
                <a:path w="21057" h="136871">
                  <a:moveTo>
                    <a:pt x="0" y="0"/>
                  </a:moveTo>
                  <a:lnTo>
                    <a:pt x="3119" y="42692"/>
                  </a:lnTo>
                  <a:lnTo>
                    <a:pt x="10722" y="102068"/>
                  </a:lnTo>
                  <a:lnTo>
                    <a:pt x="18668" y="134285"/>
                  </a:lnTo>
                  <a:lnTo>
                    <a:pt x="2105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90383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58949" y="389554"/>
              <a:ext cx="155106" cy="186406"/>
            </a:xfrm>
            <a:custGeom>
              <a:avLst/>
              <a:gdLst/>
              <a:ahLst/>
              <a:cxnLst/>
              <a:rect l="0" t="0" r="0" b="0"/>
              <a:pathLst>
                <a:path w="155106" h="186406">
                  <a:moveTo>
                    <a:pt x="110418" y="0"/>
                  </a:moveTo>
                  <a:lnTo>
                    <a:pt x="52853" y="55226"/>
                  </a:lnTo>
                  <a:lnTo>
                    <a:pt x="25902" y="71215"/>
                  </a:lnTo>
                  <a:lnTo>
                    <a:pt x="10074" y="87803"/>
                  </a:lnTo>
                  <a:lnTo>
                    <a:pt x="1481" y="113113"/>
                  </a:lnTo>
                  <a:lnTo>
                    <a:pt x="0" y="140350"/>
                  </a:lnTo>
                  <a:lnTo>
                    <a:pt x="7141" y="160254"/>
                  </a:lnTo>
                  <a:lnTo>
                    <a:pt x="24354" y="173779"/>
                  </a:lnTo>
                  <a:lnTo>
                    <a:pt x="47601" y="182520"/>
                  </a:lnTo>
                  <a:lnTo>
                    <a:pt x="73531" y="186405"/>
                  </a:lnTo>
                  <a:lnTo>
                    <a:pt x="94414" y="181892"/>
                  </a:lnTo>
                  <a:lnTo>
                    <a:pt x="132473" y="159932"/>
                  </a:lnTo>
                  <a:lnTo>
                    <a:pt x="146737" y="143610"/>
                  </a:lnTo>
                  <a:lnTo>
                    <a:pt x="152178" y="134345"/>
                  </a:lnTo>
                  <a:lnTo>
                    <a:pt x="155105" y="111571"/>
                  </a:lnTo>
                  <a:lnTo>
                    <a:pt x="151336" y="87022"/>
                  </a:lnTo>
                  <a:lnTo>
                    <a:pt x="141862" y="64413"/>
                  </a:lnTo>
                  <a:lnTo>
                    <a:pt x="136060" y="56980"/>
                  </a:lnTo>
                  <a:lnTo>
                    <a:pt x="11041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06238" y="400050"/>
              <a:ext cx="221099" cy="221132"/>
            </a:xfrm>
            <a:custGeom>
              <a:avLst/>
              <a:gdLst/>
              <a:ahLst/>
              <a:cxnLst/>
              <a:rect l="0" t="0" r="0" b="0"/>
              <a:pathLst>
                <a:path w="221099" h="221132">
                  <a:moveTo>
                    <a:pt x="0" y="94789"/>
                  </a:moveTo>
                  <a:lnTo>
                    <a:pt x="5589" y="78021"/>
                  </a:lnTo>
                  <a:lnTo>
                    <a:pt x="8406" y="76591"/>
                  </a:lnTo>
                  <a:lnTo>
                    <a:pt x="11453" y="79148"/>
                  </a:lnTo>
                  <a:lnTo>
                    <a:pt x="35149" y="137836"/>
                  </a:lnTo>
                  <a:lnTo>
                    <a:pt x="45639" y="168765"/>
                  </a:lnTo>
                  <a:lnTo>
                    <a:pt x="45634" y="172182"/>
                  </a:lnTo>
                  <a:lnTo>
                    <a:pt x="43291" y="170951"/>
                  </a:lnTo>
                  <a:lnTo>
                    <a:pt x="39389" y="166621"/>
                  </a:lnTo>
                  <a:lnTo>
                    <a:pt x="17617" y="105693"/>
                  </a:lnTo>
                  <a:lnTo>
                    <a:pt x="12629" y="68254"/>
                  </a:lnTo>
                  <a:lnTo>
                    <a:pt x="16740" y="33114"/>
                  </a:lnTo>
                  <a:lnTo>
                    <a:pt x="28497" y="14346"/>
                  </a:lnTo>
                  <a:lnTo>
                    <a:pt x="36546" y="6065"/>
                  </a:lnTo>
                  <a:lnTo>
                    <a:pt x="45421" y="1714"/>
                  </a:lnTo>
                  <a:lnTo>
                    <a:pt x="64641" y="0"/>
                  </a:lnTo>
                  <a:lnTo>
                    <a:pt x="84881" y="9377"/>
                  </a:lnTo>
                  <a:lnTo>
                    <a:pt x="147457" y="58810"/>
                  </a:lnTo>
                  <a:lnTo>
                    <a:pt x="190474" y="115267"/>
                  </a:lnTo>
                  <a:lnTo>
                    <a:pt x="213282" y="168412"/>
                  </a:lnTo>
                  <a:lnTo>
                    <a:pt x="221098" y="221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53347" y="421139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9392" y="8334"/>
                  </a:lnTo>
                  <a:lnTo>
                    <a:pt x="36658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32621" y="591285"/>
              <a:ext cx="97311" cy="187824"/>
            </a:xfrm>
            <a:custGeom>
              <a:avLst/>
              <a:gdLst/>
              <a:ahLst/>
              <a:cxnLst/>
              <a:rect l="0" t="0" r="0" b="0"/>
              <a:pathLst>
                <a:path w="97311" h="187824">
                  <a:moveTo>
                    <a:pt x="0" y="19367"/>
                  </a:moveTo>
                  <a:lnTo>
                    <a:pt x="5590" y="2600"/>
                  </a:lnTo>
                  <a:lnTo>
                    <a:pt x="9576" y="0"/>
                  </a:lnTo>
                  <a:lnTo>
                    <a:pt x="14573" y="607"/>
                  </a:lnTo>
                  <a:lnTo>
                    <a:pt x="74553" y="37665"/>
                  </a:lnTo>
                  <a:lnTo>
                    <a:pt x="88897" y="54406"/>
                  </a:lnTo>
                  <a:lnTo>
                    <a:pt x="94360" y="63783"/>
                  </a:lnTo>
                  <a:lnTo>
                    <a:pt x="97310" y="86681"/>
                  </a:lnTo>
                  <a:lnTo>
                    <a:pt x="89672" y="139509"/>
                  </a:lnTo>
                  <a:lnTo>
                    <a:pt x="73700" y="187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274777" y="94756"/>
            <a:ext cx="3232704" cy="642239"/>
            <a:chOff x="5274777" y="94756"/>
            <a:chExt cx="3232704" cy="642239"/>
          </a:xfrm>
        </p:grpSpPr>
        <p:sp>
          <p:nvSpPr>
            <p:cNvPr id="32" name="Freeform 31"/>
            <p:cNvSpPr/>
            <p:nvPr/>
          </p:nvSpPr>
          <p:spPr>
            <a:xfrm>
              <a:off x="5274777" y="254957"/>
              <a:ext cx="372751" cy="239883"/>
            </a:xfrm>
            <a:custGeom>
              <a:avLst/>
              <a:gdLst/>
              <a:ahLst/>
              <a:cxnLst/>
              <a:rect l="0" t="0" r="0" b="0"/>
              <a:pathLst>
                <a:path w="372751" h="239883">
                  <a:moveTo>
                    <a:pt x="0" y="92483"/>
                  </a:moveTo>
                  <a:lnTo>
                    <a:pt x="14654" y="147624"/>
                  </a:lnTo>
                  <a:lnTo>
                    <a:pt x="27028" y="204587"/>
                  </a:lnTo>
                  <a:lnTo>
                    <a:pt x="29065" y="238653"/>
                  </a:lnTo>
                  <a:lnTo>
                    <a:pt x="27566" y="239063"/>
                  </a:lnTo>
                  <a:lnTo>
                    <a:pt x="19866" y="222872"/>
                  </a:lnTo>
                  <a:lnTo>
                    <a:pt x="14679" y="204246"/>
                  </a:lnTo>
                  <a:lnTo>
                    <a:pt x="11348" y="154161"/>
                  </a:lnTo>
                  <a:lnTo>
                    <a:pt x="13891" y="116217"/>
                  </a:lnTo>
                  <a:lnTo>
                    <a:pt x="30820" y="66366"/>
                  </a:lnTo>
                  <a:lnTo>
                    <a:pt x="39264" y="58694"/>
                  </a:lnTo>
                  <a:lnTo>
                    <a:pt x="49572" y="54749"/>
                  </a:lnTo>
                  <a:lnTo>
                    <a:pt x="61124" y="53289"/>
                  </a:lnTo>
                  <a:lnTo>
                    <a:pt x="71165" y="55825"/>
                  </a:lnTo>
                  <a:lnTo>
                    <a:pt x="117097" y="88999"/>
                  </a:lnTo>
                  <a:lnTo>
                    <a:pt x="131202" y="106142"/>
                  </a:lnTo>
                  <a:lnTo>
                    <a:pt x="151332" y="149047"/>
                  </a:lnTo>
                  <a:lnTo>
                    <a:pt x="149068" y="103876"/>
                  </a:lnTo>
                  <a:lnTo>
                    <a:pt x="153210" y="82339"/>
                  </a:lnTo>
                  <a:lnTo>
                    <a:pt x="186822" y="27882"/>
                  </a:lnTo>
                  <a:lnTo>
                    <a:pt x="212892" y="2892"/>
                  </a:lnTo>
                  <a:lnTo>
                    <a:pt x="221477" y="0"/>
                  </a:lnTo>
                  <a:lnTo>
                    <a:pt x="229539" y="412"/>
                  </a:lnTo>
                  <a:lnTo>
                    <a:pt x="290224" y="22139"/>
                  </a:lnTo>
                  <a:lnTo>
                    <a:pt x="306803" y="36652"/>
                  </a:lnTo>
                  <a:lnTo>
                    <a:pt x="343663" y="91832"/>
                  </a:lnTo>
                  <a:lnTo>
                    <a:pt x="367538" y="148159"/>
                  </a:lnTo>
                  <a:lnTo>
                    <a:pt x="372750" y="173380"/>
                  </a:lnTo>
                  <a:lnTo>
                    <a:pt x="369107" y="206140"/>
                  </a:lnTo>
                  <a:lnTo>
                    <a:pt x="357969" y="239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06445" y="221098"/>
              <a:ext cx="157929" cy="234687"/>
            </a:xfrm>
            <a:custGeom>
              <a:avLst/>
              <a:gdLst/>
              <a:ahLst/>
              <a:cxnLst/>
              <a:rect l="0" t="0" r="0" b="0"/>
              <a:pathLst>
                <a:path w="157929" h="234687">
                  <a:moveTo>
                    <a:pt x="0" y="52642"/>
                  </a:moveTo>
                  <a:lnTo>
                    <a:pt x="0" y="101573"/>
                  </a:lnTo>
                  <a:lnTo>
                    <a:pt x="5590" y="155115"/>
                  </a:lnTo>
                  <a:lnTo>
                    <a:pt x="19128" y="198316"/>
                  </a:lnTo>
                  <a:lnTo>
                    <a:pt x="30339" y="215262"/>
                  </a:lnTo>
                  <a:lnTo>
                    <a:pt x="46239" y="227473"/>
                  </a:lnTo>
                  <a:lnTo>
                    <a:pt x="55393" y="232367"/>
                  </a:lnTo>
                  <a:lnTo>
                    <a:pt x="74922" y="234686"/>
                  </a:lnTo>
                  <a:lnTo>
                    <a:pt x="94130" y="230647"/>
                  </a:lnTo>
                  <a:lnTo>
                    <a:pt x="110466" y="221053"/>
                  </a:lnTo>
                  <a:lnTo>
                    <a:pt x="122406" y="205870"/>
                  </a:lnTo>
                  <a:lnTo>
                    <a:pt x="147053" y="146986"/>
                  </a:lnTo>
                  <a:lnTo>
                    <a:pt x="154706" y="112572"/>
                  </a:lnTo>
                  <a:lnTo>
                    <a:pt x="157292" y="5902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69658" y="94756"/>
              <a:ext cx="9879" cy="389555"/>
            </a:xfrm>
            <a:custGeom>
              <a:avLst/>
              <a:gdLst/>
              <a:ahLst/>
              <a:cxnLst/>
              <a:rect l="0" t="0" r="0" b="0"/>
              <a:pathLst>
                <a:path w="9879" h="389555">
                  <a:moveTo>
                    <a:pt x="0" y="0"/>
                  </a:moveTo>
                  <a:lnTo>
                    <a:pt x="3120" y="52050"/>
                  </a:lnTo>
                  <a:lnTo>
                    <a:pt x="8333" y="105109"/>
                  </a:lnTo>
                  <a:lnTo>
                    <a:pt x="9878" y="157875"/>
                  </a:lnTo>
                  <a:lnTo>
                    <a:pt x="7216" y="207435"/>
                  </a:lnTo>
                  <a:lnTo>
                    <a:pt x="1425" y="266103"/>
                  </a:lnTo>
                  <a:lnTo>
                    <a:pt x="422" y="314242"/>
                  </a:lnTo>
                  <a:lnTo>
                    <a:pt x="55" y="37640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50102" y="94756"/>
              <a:ext cx="30127" cy="379027"/>
            </a:xfrm>
            <a:custGeom>
              <a:avLst/>
              <a:gdLst/>
              <a:ahLst/>
              <a:cxnLst/>
              <a:rect l="0" t="0" r="0" b="0"/>
              <a:pathLst>
                <a:path w="30127" h="379027">
                  <a:moveTo>
                    <a:pt x="9069" y="0"/>
                  </a:moveTo>
                  <a:lnTo>
                    <a:pt x="4" y="58617"/>
                  </a:lnTo>
                  <a:lnTo>
                    <a:pt x="0" y="121196"/>
                  </a:lnTo>
                  <a:lnTo>
                    <a:pt x="5862" y="172521"/>
                  </a:lnTo>
                  <a:lnTo>
                    <a:pt x="9289" y="222433"/>
                  </a:lnTo>
                  <a:lnTo>
                    <a:pt x="17214" y="278164"/>
                  </a:lnTo>
                  <a:lnTo>
                    <a:pt x="19126" y="339215"/>
                  </a:lnTo>
                  <a:lnTo>
                    <a:pt x="22508" y="358603"/>
                  </a:lnTo>
                  <a:lnTo>
                    <a:pt x="3012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53886" y="231626"/>
              <a:ext cx="200042" cy="47756"/>
            </a:xfrm>
            <a:custGeom>
              <a:avLst/>
              <a:gdLst/>
              <a:ahLst/>
              <a:cxnLst/>
              <a:rect l="0" t="0" r="0" b="0"/>
              <a:pathLst>
                <a:path w="200042" h="47756">
                  <a:moveTo>
                    <a:pt x="200041" y="0"/>
                  </a:moveTo>
                  <a:lnTo>
                    <a:pt x="182060" y="15642"/>
                  </a:lnTo>
                  <a:lnTo>
                    <a:pt x="135889" y="34844"/>
                  </a:lnTo>
                  <a:lnTo>
                    <a:pt x="75766" y="44277"/>
                  </a:lnTo>
                  <a:lnTo>
                    <a:pt x="53561" y="477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96041" y="305326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10657" y="14029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06570" y="17898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22983" y="366217"/>
              <a:ext cx="163514" cy="336912"/>
            </a:xfrm>
            <a:custGeom>
              <a:avLst/>
              <a:gdLst/>
              <a:ahLst/>
              <a:cxnLst/>
              <a:rect l="0" t="0" r="0" b="0"/>
              <a:pathLst>
                <a:path w="163514" h="336912">
                  <a:moveTo>
                    <a:pt x="20457" y="181264"/>
                  </a:moveTo>
                  <a:lnTo>
                    <a:pt x="28791" y="235409"/>
                  </a:lnTo>
                  <a:lnTo>
                    <a:pt x="30552" y="290356"/>
                  </a:lnTo>
                  <a:lnTo>
                    <a:pt x="30900" y="336911"/>
                  </a:lnTo>
                  <a:lnTo>
                    <a:pt x="27849" y="310752"/>
                  </a:lnTo>
                  <a:lnTo>
                    <a:pt x="16328" y="254935"/>
                  </a:lnTo>
                  <a:lnTo>
                    <a:pt x="6236" y="204783"/>
                  </a:lnTo>
                  <a:lnTo>
                    <a:pt x="1425" y="152878"/>
                  </a:lnTo>
                  <a:lnTo>
                    <a:pt x="0" y="100454"/>
                  </a:lnTo>
                  <a:lnTo>
                    <a:pt x="7924" y="47149"/>
                  </a:lnTo>
                  <a:lnTo>
                    <a:pt x="14107" y="24561"/>
                  </a:lnTo>
                  <a:lnTo>
                    <a:pt x="20903" y="15964"/>
                  </a:lnTo>
                  <a:lnTo>
                    <a:pt x="40932" y="3293"/>
                  </a:lnTo>
                  <a:lnTo>
                    <a:pt x="62313" y="0"/>
                  </a:lnTo>
                  <a:lnTo>
                    <a:pt x="72927" y="760"/>
                  </a:lnTo>
                  <a:lnTo>
                    <a:pt x="94080" y="10963"/>
                  </a:lnTo>
                  <a:lnTo>
                    <a:pt x="153197" y="61833"/>
                  </a:lnTo>
                  <a:lnTo>
                    <a:pt x="161342" y="82170"/>
                  </a:lnTo>
                  <a:lnTo>
                    <a:pt x="163513" y="94145"/>
                  </a:lnTo>
                  <a:lnTo>
                    <a:pt x="159687" y="113689"/>
                  </a:lnTo>
                  <a:lnTo>
                    <a:pt x="155391" y="122176"/>
                  </a:lnTo>
                  <a:lnTo>
                    <a:pt x="138139" y="134726"/>
                  </a:lnTo>
                  <a:lnTo>
                    <a:pt x="114875" y="143033"/>
                  </a:lnTo>
                  <a:lnTo>
                    <a:pt x="68051" y="151486"/>
                  </a:lnTo>
                  <a:lnTo>
                    <a:pt x="41514" y="160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22425" y="147398"/>
              <a:ext cx="10512" cy="347442"/>
            </a:xfrm>
            <a:custGeom>
              <a:avLst/>
              <a:gdLst/>
              <a:ahLst/>
              <a:cxnLst/>
              <a:rect l="0" t="0" r="0" b="0"/>
              <a:pathLst>
                <a:path w="10512" h="347442">
                  <a:moveTo>
                    <a:pt x="0" y="0"/>
                  </a:moveTo>
                  <a:lnTo>
                    <a:pt x="8333" y="57265"/>
                  </a:lnTo>
                  <a:lnTo>
                    <a:pt x="9877" y="106655"/>
                  </a:lnTo>
                  <a:lnTo>
                    <a:pt x="10335" y="158334"/>
                  </a:lnTo>
                  <a:lnTo>
                    <a:pt x="10470" y="210691"/>
                  </a:lnTo>
                  <a:lnTo>
                    <a:pt x="10511" y="260129"/>
                  </a:lnTo>
                  <a:lnTo>
                    <a:pt x="3290" y="32225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06653" y="379025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0" y="0"/>
                  </a:moveTo>
                  <a:lnTo>
                    <a:pt x="16811" y="19151"/>
                  </a:lnTo>
                  <a:lnTo>
                    <a:pt x="60213" y="79970"/>
                  </a:lnTo>
                  <a:lnTo>
                    <a:pt x="73699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96124" y="336911"/>
              <a:ext cx="147400" cy="389556"/>
            </a:xfrm>
            <a:custGeom>
              <a:avLst/>
              <a:gdLst/>
              <a:ahLst/>
              <a:cxnLst/>
              <a:rect l="0" t="0" r="0" b="0"/>
              <a:pathLst>
                <a:path w="147400" h="389556">
                  <a:moveTo>
                    <a:pt x="147399" y="0"/>
                  </a:moveTo>
                  <a:lnTo>
                    <a:pt x="119888" y="53875"/>
                  </a:lnTo>
                  <a:lnTo>
                    <a:pt x="102278" y="104359"/>
                  </a:lnTo>
                  <a:lnTo>
                    <a:pt x="83337" y="157653"/>
                  </a:lnTo>
                  <a:lnTo>
                    <a:pt x="62907" y="210489"/>
                  </a:lnTo>
                  <a:lnTo>
                    <a:pt x="42036" y="263189"/>
                  </a:lnTo>
                  <a:lnTo>
                    <a:pt x="21034" y="312729"/>
                  </a:lnTo>
                  <a:lnTo>
                    <a:pt x="6232" y="35392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54093" y="147398"/>
              <a:ext cx="192841" cy="335364"/>
            </a:xfrm>
            <a:custGeom>
              <a:avLst/>
              <a:gdLst/>
              <a:ahLst/>
              <a:cxnLst/>
              <a:rect l="0" t="0" r="0" b="0"/>
              <a:pathLst>
                <a:path w="192841" h="335364">
                  <a:moveTo>
                    <a:pt x="0" y="0"/>
                  </a:moveTo>
                  <a:lnTo>
                    <a:pt x="5590" y="58617"/>
                  </a:lnTo>
                  <a:lnTo>
                    <a:pt x="14654" y="110175"/>
                  </a:lnTo>
                  <a:lnTo>
                    <a:pt x="24750" y="164316"/>
                  </a:lnTo>
                  <a:lnTo>
                    <a:pt x="30235" y="226607"/>
                  </a:lnTo>
                  <a:lnTo>
                    <a:pt x="31319" y="283971"/>
                  </a:lnTo>
                  <a:lnTo>
                    <a:pt x="30297" y="304024"/>
                  </a:lnTo>
                  <a:lnTo>
                    <a:pt x="28387" y="304459"/>
                  </a:lnTo>
                  <a:lnTo>
                    <a:pt x="25944" y="301239"/>
                  </a:lnTo>
                  <a:lnTo>
                    <a:pt x="22505" y="263171"/>
                  </a:lnTo>
                  <a:lnTo>
                    <a:pt x="27076" y="224206"/>
                  </a:lnTo>
                  <a:lnTo>
                    <a:pt x="35820" y="204542"/>
                  </a:lnTo>
                  <a:lnTo>
                    <a:pt x="41428" y="196023"/>
                  </a:lnTo>
                  <a:lnTo>
                    <a:pt x="57017" y="183438"/>
                  </a:lnTo>
                  <a:lnTo>
                    <a:pt x="76814" y="175115"/>
                  </a:lnTo>
                  <a:lnTo>
                    <a:pt x="101210" y="171416"/>
                  </a:lnTo>
                  <a:lnTo>
                    <a:pt x="121411" y="176011"/>
                  </a:lnTo>
                  <a:lnTo>
                    <a:pt x="138188" y="187022"/>
                  </a:lnTo>
                  <a:lnTo>
                    <a:pt x="181132" y="235626"/>
                  </a:lnTo>
                  <a:lnTo>
                    <a:pt x="190857" y="254461"/>
                  </a:lnTo>
                  <a:lnTo>
                    <a:pt x="192840" y="274531"/>
                  </a:lnTo>
                  <a:lnTo>
                    <a:pt x="188652" y="293980"/>
                  </a:lnTo>
                  <a:lnTo>
                    <a:pt x="166900" y="325529"/>
                  </a:lnTo>
                  <a:lnTo>
                    <a:pt x="160399" y="332833"/>
                  </a:lnTo>
                  <a:lnTo>
                    <a:pt x="150217" y="335363"/>
                  </a:lnTo>
                  <a:lnTo>
                    <a:pt x="98086" y="325731"/>
                  </a:lnTo>
                  <a:lnTo>
                    <a:pt x="75179" y="321414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43606" y="368497"/>
              <a:ext cx="73701" cy="94757"/>
            </a:xfrm>
            <a:custGeom>
              <a:avLst/>
              <a:gdLst/>
              <a:ahLst/>
              <a:cxnLst/>
              <a:rect l="0" t="0" r="0" b="0"/>
              <a:pathLst>
                <a:path w="73701" h="94757">
                  <a:moveTo>
                    <a:pt x="0" y="0"/>
                  </a:moveTo>
                  <a:lnTo>
                    <a:pt x="9576" y="24046"/>
                  </a:lnTo>
                  <a:lnTo>
                    <a:pt x="46156" y="72701"/>
                  </a:lnTo>
                  <a:lnTo>
                    <a:pt x="7370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01492" y="305326"/>
              <a:ext cx="231628" cy="431669"/>
            </a:xfrm>
            <a:custGeom>
              <a:avLst/>
              <a:gdLst/>
              <a:ahLst/>
              <a:cxnLst/>
              <a:rect l="0" t="0" r="0" b="0"/>
              <a:pathLst>
                <a:path w="231628" h="431669">
                  <a:moveTo>
                    <a:pt x="231627" y="0"/>
                  </a:moveTo>
                  <a:lnTo>
                    <a:pt x="214816" y="19150"/>
                  </a:lnTo>
                  <a:lnTo>
                    <a:pt x="187718" y="73217"/>
                  </a:lnTo>
                  <a:lnTo>
                    <a:pt x="164804" y="121910"/>
                  </a:lnTo>
                  <a:lnTo>
                    <a:pt x="135788" y="175201"/>
                  </a:lnTo>
                  <a:lnTo>
                    <a:pt x="116143" y="228036"/>
                  </a:lnTo>
                  <a:lnTo>
                    <a:pt x="83809" y="287725"/>
                  </a:lnTo>
                  <a:lnTo>
                    <a:pt x="56069" y="341104"/>
                  </a:lnTo>
                  <a:lnTo>
                    <a:pt x="35295" y="395538"/>
                  </a:lnTo>
                  <a:lnTo>
                    <a:pt x="23095" y="419120"/>
                  </a:lnTo>
                  <a:lnTo>
                    <a:pt x="17737" y="425642"/>
                  </a:lnTo>
                  <a:lnTo>
                    <a:pt x="12994" y="42882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96461" y="315854"/>
              <a:ext cx="15685" cy="178986"/>
            </a:xfrm>
            <a:custGeom>
              <a:avLst/>
              <a:gdLst/>
              <a:ahLst/>
              <a:cxnLst/>
              <a:rect l="0" t="0" r="0" b="0"/>
              <a:pathLst>
                <a:path w="15685" h="178986">
                  <a:moveTo>
                    <a:pt x="15684" y="0"/>
                  </a:moveTo>
                  <a:lnTo>
                    <a:pt x="6619" y="58617"/>
                  </a:lnTo>
                  <a:lnTo>
                    <a:pt x="0" y="110175"/>
                  </a:lnTo>
                  <a:lnTo>
                    <a:pt x="3668" y="167497"/>
                  </a:lnTo>
                  <a:lnTo>
                    <a:pt x="5155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01616" y="21056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22715" y="178984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55170"/>
                  </a:lnTo>
                  <a:lnTo>
                    <a:pt x="1170" y="97050"/>
                  </a:lnTo>
                  <a:lnTo>
                    <a:pt x="5589" y="142959"/>
                  </a:lnTo>
                  <a:lnTo>
                    <a:pt x="11453" y="187540"/>
                  </a:lnTo>
                  <a:lnTo>
                    <a:pt x="18212" y="248980"/>
                  </a:lnTo>
                  <a:lnTo>
                    <a:pt x="26084" y="310964"/>
                  </a:lnTo>
                  <a:lnTo>
                    <a:pt x="30861" y="366828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906901" y="294797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247095" y="16768"/>
                  </a:lnTo>
                  <a:lnTo>
                    <a:pt x="238430" y="22877"/>
                  </a:lnTo>
                  <a:lnTo>
                    <a:pt x="195039" y="35895"/>
                  </a:lnTo>
                  <a:lnTo>
                    <a:pt x="137269" y="40886"/>
                  </a:lnTo>
                  <a:lnTo>
                    <a:pt x="80798" y="47461"/>
                  </a:lnTo>
                  <a:lnTo>
                    <a:pt x="22026" y="5161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20056" y="252683"/>
              <a:ext cx="287425" cy="282954"/>
            </a:xfrm>
            <a:custGeom>
              <a:avLst/>
              <a:gdLst/>
              <a:ahLst/>
              <a:cxnLst/>
              <a:rect l="0" t="0" r="0" b="0"/>
              <a:pathLst>
                <a:path w="287425" h="282954">
                  <a:moveTo>
                    <a:pt x="181685" y="0"/>
                  </a:moveTo>
                  <a:lnTo>
                    <a:pt x="159327" y="11179"/>
                  </a:lnTo>
                  <a:lnTo>
                    <a:pt x="138993" y="13547"/>
                  </a:lnTo>
                  <a:lnTo>
                    <a:pt x="104694" y="14543"/>
                  </a:lnTo>
                  <a:lnTo>
                    <a:pt x="56772" y="25360"/>
                  </a:lnTo>
                  <a:lnTo>
                    <a:pt x="18592" y="46509"/>
                  </a:lnTo>
                  <a:lnTo>
                    <a:pt x="9785" y="56742"/>
                  </a:lnTo>
                  <a:lnTo>
                    <a:pt x="0" y="80591"/>
                  </a:lnTo>
                  <a:lnTo>
                    <a:pt x="900" y="91162"/>
                  </a:lnTo>
                  <a:lnTo>
                    <a:pt x="11259" y="109147"/>
                  </a:lnTo>
                  <a:lnTo>
                    <a:pt x="42410" y="132426"/>
                  </a:lnTo>
                  <a:lnTo>
                    <a:pt x="64803" y="137625"/>
                  </a:lnTo>
                  <a:lnTo>
                    <a:pt x="126778" y="136970"/>
                  </a:lnTo>
                  <a:lnTo>
                    <a:pt x="178811" y="140010"/>
                  </a:lnTo>
                  <a:lnTo>
                    <a:pt x="240015" y="148766"/>
                  </a:lnTo>
                  <a:lnTo>
                    <a:pt x="258692" y="158145"/>
                  </a:lnTo>
                  <a:lnTo>
                    <a:pt x="282361" y="182169"/>
                  </a:lnTo>
                  <a:lnTo>
                    <a:pt x="286237" y="192806"/>
                  </a:lnTo>
                  <a:lnTo>
                    <a:pt x="287424" y="217103"/>
                  </a:lnTo>
                  <a:lnTo>
                    <a:pt x="280933" y="237260"/>
                  </a:lnTo>
                  <a:lnTo>
                    <a:pt x="257701" y="269265"/>
                  </a:lnTo>
                  <a:lnTo>
                    <a:pt x="238086" y="277601"/>
                  </a:lnTo>
                  <a:lnTo>
                    <a:pt x="181777" y="282953"/>
                  </a:lnTo>
                  <a:lnTo>
                    <a:pt x="125950" y="267112"/>
                  </a:lnTo>
                  <a:lnTo>
                    <a:pt x="8692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86426" y="1147606"/>
            <a:ext cx="1724601" cy="473600"/>
            <a:chOff x="686426" y="1147606"/>
            <a:chExt cx="1724601" cy="473600"/>
          </a:xfrm>
        </p:grpSpPr>
        <p:sp>
          <p:nvSpPr>
            <p:cNvPr id="52" name="Freeform 51"/>
            <p:cNvSpPr/>
            <p:nvPr/>
          </p:nvSpPr>
          <p:spPr>
            <a:xfrm>
              <a:off x="686426" y="1210777"/>
              <a:ext cx="145326" cy="304343"/>
            </a:xfrm>
            <a:custGeom>
              <a:avLst/>
              <a:gdLst/>
              <a:ahLst/>
              <a:cxnLst/>
              <a:rect l="0" t="0" r="0" b="0"/>
              <a:pathLst>
                <a:path w="145326" h="304343">
                  <a:moveTo>
                    <a:pt x="8454" y="94756"/>
                  </a:moveTo>
                  <a:lnTo>
                    <a:pt x="16788" y="148901"/>
                  </a:lnTo>
                  <a:lnTo>
                    <a:pt x="27099" y="209381"/>
                  </a:lnTo>
                  <a:lnTo>
                    <a:pt x="43694" y="263056"/>
                  </a:lnTo>
                  <a:lnTo>
                    <a:pt x="49210" y="304342"/>
                  </a:lnTo>
                  <a:lnTo>
                    <a:pt x="49965" y="296310"/>
                  </a:lnTo>
                  <a:lnTo>
                    <a:pt x="39036" y="245257"/>
                  </a:lnTo>
                  <a:lnTo>
                    <a:pt x="25804" y="186616"/>
                  </a:lnTo>
                  <a:lnTo>
                    <a:pt x="11925" y="131142"/>
                  </a:lnTo>
                  <a:lnTo>
                    <a:pt x="0" y="68742"/>
                  </a:lnTo>
                  <a:lnTo>
                    <a:pt x="2818" y="57526"/>
                  </a:lnTo>
                  <a:lnTo>
                    <a:pt x="15308" y="38825"/>
                  </a:lnTo>
                  <a:lnTo>
                    <a:pt x="42071" y="20732"/>
                  </a:lnTo>
                  <a:lnTo>
                    <a:pt x="83725" y="5308"/>
                  </a:lnTo>
                  <a:lnTo>
                    <a:pt x="1453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9948" y="1236700"/>
              <a:ext cx="161849" cy="187934"/>
            </a:xfrm>
            <a:custGeom>
              <a:avLst/>
              <a:gdLst/>
              <a:ahLst/>
              <a:cxnLst/>
              <a:rect l="0" t="0" r="0" b="0"/>
              <a:pathLst>
                <a:path w="161849" h="187934">
                  <a:moveTo>
                    <a:pt x="35502" y="68833"/>
                  </a:moveTo>
                  <a:lnTo>
                    <a:pt x="29913" y="85601"/>
                  </a:lnTo>
                  <a:lnTo>
                    <a:pt x="31776" y="89370"/>
                  </a:lnTo>
                  <a:lnTo>
                    <a:pt x="36528" y="90713"/>
                  </a:lnTo>
                  <a:lnTo>
                    <a:pt x="85204" y="87659"/>
                  </a:lnTo>
                  <a:lnTo>
                    <a:pt x="137078" y="66185"/>
                  </a:lnTo>
                  <a:lnTo>
                    <a:pt x="146503" y="58879"/>
                  </a:lnTo>
                  <a:lnTo>
                    <a:pt x="160095" y="38283"/>
                  </a:lnTo>
                  <a:lnTo>
                    <a:pt x="161848" y="28579"/>
                  </a:lnTo>
                  <a:lnTo>
                    <a:pt x="160677" y="19770"/>
                  </a:lnTo>
                  <a:lnTo>
                    <a:pt x="157557" y="11558"/>
                  </a:lnTo>
                  <a:lnTo>
                    <a:pt x="150797" y="6083"/>
                  </a:lnTo>
                  <a:lnTo>
                    <a:pt x="130808" y="0"/>
                  </a:lnTo>
                  <a:lnTo>
                    <a:pt x="106326" y="3536"/>
                  </a:lnTo>
                  <a:lnTo>
                    <a:pt x="48208" y="24100"/>
                  </a:lnTo>
                  <a:lnTo>
                    <a:pt x="31011" y="35693"/>
                  </a:lnTo>
                  <a:lnTo>
                    <a:pt x="18688" y="51765"/>
                  </a:lnTo>
                  <a:lnTo>
                    <a:pt x="1245" y="90678"/>
                  </a:lnTo>
                  <a:lnTo>
                    <a:pt x="0" y="111297"/>
                  </a:lnTo>
                  <a:lnTo>
                    <a:pt x="4516" y="130990"/>
                  </a:lnTo>
                  <a:lnTo>
                    <a:pt x="26479" y="162696"/>
                  </a:lnTo>
                  <a:lnTo>
                    <a:pt x="40850" y="176061"/>
                  </a:lnTo>
                  <a:lnTo>
                    <a:pt x="58936" y="185900"/>
                  </a:lnTo>
                  <a:lnTo>
                    <a:pt x="78673" y="187933"/>
                  </a:lnTo>
                  <a:lnTo>
                    <a:pt x="99143" y="183768"/>
                  </a:lnTo>
                  <a:lnTo>
                    <a:pt x="151316" y="163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15086" y="1210777"/>
              <a:ext cx="158863" cy="184583"/>
            </a:xfrm>
            <a:custGeom>
              <a:avLst/>
              <a:gdLst/>
              <a:ahLst/>
              <a:cxnLst/>
              <a:rect l="0" t="0" r="0" b="0"/>
              <a:pathLst>
                <a:path w="158863" h="184583">
                  <a:moveTo>
                    <a:pt x="116748" y="0"/>
                  </a:moveTo>
                  <a:lnTo>
                    <a:pt x="105569" y="11178"/>
                  </a:lnTo>
                  <a:lnTo>
                    <a:pt x="98767" y="13301"/>
                  </a:lnTo>
                  <a:lnTo>
                    <a:pt x="52595" y="16714"/>
                  </a:lnTo>
                  <a:lnTo>
                    <a:pt x="35203" y="28485"/>
                  </a:lnTo>
                  <a:lnTo>
                    <a:pt x="12258" y="57963"/>
                  </a:lnTo>
                  <a:lnTo>
                    <a:pt x="4974" y="70227"/>
                  </a:lnTo>
                  <a:lnTo>
                    <a:pt x="0" y="96333"/>
                  </a:lnTo>
                  <a:lnTo>
                    <a:pt x="6339" y="145630"/>
                  </a:lnTo>
                  <a:lnTo>
                    <a:pt x="21123" y="172871"/>
                  </a:lnTo>
                  <a:lnTo>
                    <a:pt x="29601" y="178418"/>
                  </a:lnTo>
                  <a:lnTo>
                    <a:pt x="51500" y="184582"/>
                  </a:lnTo>
                  <a:lnTo>
                    <a:pt x="84547" y="182463"/>
                  </a:lnTo>
                  <a:lnTo>
                    <a:pt x="116565" y="174426"/>
                  </a:lnTo>
                  <a:lnTo>
                    <a:pt x="134604" y="161750"/>
                  </a:lnTo>
                  <a:lnTo>
                    <a:pt x="15886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58176" y="1263419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58176" y="114760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44985" y="1259199"/>
              <a:ext cx="145111" cy="362007"/>
            </a:xfrm>
            <a:custGeom>
              <a:avLst/>
              <a:gdLst/>
              <a:ahLst/>
              <a:cxnLst/>
              <a:rect l="0" t="0" r="0" b="0"/>
              <a:pathLst>
                <a:path w="145111" h="362007">
                  <a:moveTo>
                    <a:pt x="39533" y="120034"/>
                  </a:moveTo>
                  <a:lnTo>
                    <a:pt x="50986" y="174178"/>
                  </a:lnTo>
                  <a:lnTo>
                    <a:pt x="58692" y="234714"/>
                  </a:lnTo>
                  <a:lnTo>
                    <a:pt x="68620" y="293422"/>
                  </a:lnTo>
                  <a:lnTo>
                    <a:pt x="79700" y="356513"/>
                  </a:lnTo>
                  <a:lnTo>
                    <a:pt x="79179" y="361915"/>
                  </a:lnTo>
                  <a:lnTo>
                    <a:pt x="77662" y="362006"/>
                  </a:lnTo>
                  <a:lnTo>
                    <a:pt x="72857" y="351579"/>
                  </a:lnTo>
                  <a:lnTo>
                    <a:pt x="60240" y="303638"/>
                  </a:lnTo>
                  <a:lnTo>
                    <a:pt x="46838" y="255154"/>
                  </a:lnTo>
                  <a:lnTo>
                    <a:pt x="31169" y="203743"/>
                  </a:lnTo>
                  <a:lnTo>
                    <a:pt x="19117" y="154585"/>
                  </a:lnTo>
                  <a:lnTo>
                    <a:pt x="4564" y="101642"/>
                  </a:lnTo>
                  <a:lnTo>
                    <a:pt x="0" y="42918"/>
                  </a:lnTo>
                  <a:lnTo>
                    <a:pt x="3635" y="17910"/>
                  </a:lnTo>
                  <a:lnTo>
                    <a:pt x="9752" y="9837"/>
                  </a:lnTo>
                  <a:lnTo>
                    <a:pt x="29026" y="867"/>
                  </a:lnTo>
                  <a:lnTo>
                    <a:pt x="50071" y="0"/>
                  </a:lnTo>
                  <a:lnTo>
                    <a:pt x="60596" y="1407"/>
                  </a:lnTo>
                  <a:lnTo>
                    <a:pt x="78530" y="12329"/>
                  </a:lnTo>
                  <a:lnTo>
                    <a:pt x="139662" y="69329"/>
                  </a:lnTo>
                  <a:lnTo>
                    <a:pt x="143720" y="79212"/>
                  </a:lnTo>
                  <a:lnTo>
                    <a:pt x="145110" y="99551"/>
                  </a:lnTo>
                  <a:lnTo>
                    <a:pt x="138709" y="117169"/>
                  </a:lnTo>
                  <a:lnTo>
                    <a:pt x="133726" y="125143"/>
                  </a:lnTo>
                  <a:lnTo>
                    <a:pt x="126895" y="130459"/>
                  </a:lnTo>
                  <a:lnTo>
                    <a:pt x="92175" y="141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21388" y="1221305"/>
              <a:ext cx="73701" cy="168384"/>
            </a:xfrm>
            <a:custGeom>
              <a:avLst/>
              <a:gdLst/>
              <a:ahLst/>
              <a:cxnLst/>
              <a:rect l="0" t="0" r="0" b="0"/>
              <a:pathLst>
                <a:path w="73701" h="168384">
                  <a:moveTo>
                    <a:pt x="0" y="63171"/>
                  </a:moveTo>
                  <a:lnTo>
                    <a:pt x="11179" y="74350"/>
                  </a:lnTo>
                  <a:lnTo>
                    <a:pt x="40433" y="130799"/>
                  </a:lnTo>
                  <a:lnTo>
                    <a:pt x="47216" y="152500"/>
                  </a:lnTo>
                  <a:lnTo>
                    <a:pt x="49061" y="168383"/>
                  </a:lnTo>
                  <a:lnTo>
                    <a:pt x="22837" y="106346"/>
                  </a:lnTo>
                  <a:lnTo>
                    <a:pt x="7937" y="77134"/>
                  </a:lnTo>
                  <a:lnTo>
                    <a:pt x="1782" y="68970"/>
                  </a:lnTo>
                  <a:lnTo>
                    <a:pt x="18" y="60018"/>
                  </a:lnTo>
                  <a:lnTo>
                    <a:pt x="4298" y="40713"/>
                  </a:lnTo>
                  <a:lnTo>
                    <a:pt x="9884" y="32991"/>
                  </a:lnTo>
                  <a:lnTo>
                    <a:pt x="25450" y="21292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67230" y="1242362"/>
              <a:ext cx="150799" cy="129608"/>
            </a:xfrm>
            <a:custGeom>
              <a:avLst/>
              <a:gdLst/>
              <a:ahLst/>
              <a:cxnLst/>
              <a:rect l="0" t="0" r="0" b="0"/>
              <a:pathLst>
                <a:path w="150799" h="129608">
                  <a:moveTo>
                    <a:pt x="85785" y="63171"/>
                  </a:moveTo>
                  <a:lnTo>
                    <a:pt x="91374" y="46404"/>
                  </a:lnTo>
                  <a:lnTo>
                    <a:pt x="89511" y="39125"/>
                  </a:lnTo>
                  <a:lnTo>
                    <a:pt x="78082" y="24798"/>
                  </a:lnTo>
                  <a:lnTo>
                    <a:pt x="68952" y="21211"/>
                  </a:lnTo>
                  <a:lnTo>
                    <a:pt x="46328" y="20346"/>
                  </a:lnTo>
                  <a:lnTo>
                    <a:pt x="26915" y="26980"/>
                  </a:lnTo>
                  <a:lnTo>
                    <a:pt x="18462" y="32025"/>
                  </a:lnTo>
                  <a:lnTo>
                    <a:pt x="5951" y="50108"/>
                  </a:lnTo>
                  <a:lnTo>
                    <a:pt x="977" y="61482"/>
                  </a:lnTo>
                  <a:lnTo>
                    <a:pt x="0" y="71403"/>
                  </a:lnTo>
                  <a:lnTo>
                    <a:pt x="5155" y="88667"/>
                  </a:lnTo>
                  <a:lnTo>
                    <a:pt x="26800" y="111540"/>
                  </a:lnTo>
                  <a:lnTo>
                    <a:pt x="61029" y="127546"/>
                  </a:lnTo>
                  <a:lnTo>
                    <a:pt x="84141" y="129607"/>
                  </a:lnTo>
                  <a:lnTo>
                    <a:pt x="95218" y="128519"/>
                  </a:lnTo>
                  <a:lnTo>
                    <a:pt x="116883" y="117951"/>
                  </a:lnTo>
                  <a:lnTo>
                    <a:pt x="127574" y="110219"/>
                  </a:lnTo>
                  <a:lnTo>
                    <a:pt x="142573" y="89151"/>
                  </a:lnTo>
                  <a:lnTo>
                    <a:pt x="150798" y="65359"/>
                  </a:lnTo>
                  <a:lnTo>
                    <a:pt x="150555" y="43087"/>
                  </a:lnTo>
                  <a:lnTo>
                    <a:pt x="145342" y="34574"/>
                  </a:lnTo>
                  <a:lnTo>
                    <a:pt x="127073" y="21995"/>
                  </a:lnTo>
                  <a:lnTo>
                    <a:pt x="81387" y="3705"/>
                  </a:lnTo>
                  <a:lnTo>
                    <a:pt x="647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98123" y="1219228"/>
              <a:ext cx="160220" cy="151764"/>
            </a:xfrm>
            <a:custGeom>
              <a:avLst/>
              <a:gdLst/>
              <a:ahLst/>
              <a:cxnLst/>
              <a:rect l="0" t="0" r="0" b="0"/>
              <a:pathLst>
                <a:path w="160220" h="151764">
                  <a:moveTo>
                    <a:pt x="118104" y="54720"/>
                  </a:moveTo>
                  <a:lnTo>
                    <a:pt x="123694" y="37952"/>
                  </a:lnTo>
                  <a:lnTo>
                    <a:pt x="123001" y="30673"/>
                  </a:lnTo>
                  <a:lnTo>
                    <a:pt x="115991" y="16346"/>
                  </a:lnTo>
                  <a:lnTo>
                    <a:pt x="101957" y="5299"/>
                  </a:lnTo>
                  <a:lnTo>
                    <a:pt x="93302" y="716"/>
                  </a:lnTo>
                  <a:lnTo>
                    <a:pt x="82852" y="0"/>
                  </a:lnTo>
                  <a:lnTo>
                    <a:pt x="58763" y="5443"/>
                  </a:lnTo>
                  <a:lnTo>
                    <a:pt x="24483" y="27251"/>
                  </a:lnTo>
                  <a:lnTo>
                    <a:pt x="9034" y="46021"/>
                  </a:lnTo>
                  <a:lnTo>
                    <a:pt x="3277" y="55940"/>
                  </a:lnTo>
                  <a:lnTo>
                    <a:pt x="0" y="76319"/>
                  </a:lnTo>
                  <a:lnTo>
                    <a:pt x="7428" y="117998"/>
                  </a:lnTo>
                  <a:lnTo>
                    <a:pt x="12735" y="126151"/>
                  </a:lnTo>
                  <a:lnTo>
                    <a:pt x="27990" y="138330"/>
                  </a:lnTo>
                  <a:lnTo>
                    <a:pt x="61898" y="151763"/>
                  </a:lnTo>
                  <a:lnTo>
                    <a:pt x="84935" y="150103"/>
                  </a:lnTo>
                  <a:lnTo>
                    <a:pt x="120755" y="132894"/>
                  </a:lnTo>
                  <a:lnTo>
                    <a:pt x="160219" y="107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29102" y="1251070"/>
              <a:ext cx="181925" cy="94791"/>
            </a:xfrm>
            <a:custGeom>
              <a:avLst/>
              <a:gdLst/>
              <a:ahLst/>
              <a:cxnLst/>
              <a:rect l="0" t="0" r="0" b="0"/>
              <a:pathLst>
                <a:path w="181925" h="94791">
                  <a:moveTo>
                    <a:pt x="118753" y="86049"/>
                  </a:moveTo>
                  <a:lnTo>
                    <a:pt x="99625" y="33344"/>
                  </a:lnTo>
                  <a:lnTo>
                    <a:pt x="88414" y="17391"/>
                  </a:lnTo>
                  <a:lnTo>
                    <a:pt x="69394" y="5621"/>
                  </a:lnTo>
                  <a:lnTo>
                    <a:pt x="57771" y="845"/>
                  </a:lnTo>
                  <a:lnTo>
                    <a:pt x="47683" y="0"/>
                  </a:lnTo>
                  <a:lnTo>
                    <a:pt x="30234" y="5301"/>
                  </a:lnTo>
                  <a:lnTo>
                    <a:pt x="17800" y="18575"/>
                  </a:lnTo>
                  <a:lnTo>
                    <a:pt x="285" y="55693"/>
                  </a:lnTo>
                  <a:lnTo>
                    <a:pt x="0" y="65812"/>
                  </a:lnTo>
                  <a:lnTo>
                    <a:pt x="5923" y="86413"/>
                  </a:lnTo>
                  <a:lnTo>
                    <a:pt x="11947" y="92141"/>
                  </a:lnTo>
                  <a:lnTo>
                    <a:pt x="19473" y="94790"/>
                  </a:lnTo>
                  <a:lnTo>
                    <a:pt x="37194" y="94613"/>
                  </a:lnTo>
                  <a:lnTo>
                    <a:pt x="56768" y="90635"/>
                  </a:lnTo>
                  <a:lnTo>
                    <a:pt x="64561" y="84427"/>
                  </a:lnTo>
                  <a:lnTo>
                    <a:pt x="76340" y="65051"/>
                  </a:lnTo>
                  <a:lnTo>
                    <a:pt x="82289" y="61522"/>
                  </a:lnTo>
                  <a:lnTo>
                    <a:pt x="88594" y="62678"/>
                  </a:lnTo>
                  <a:lnTo>
                    <a:pt x="121114" y="84162"/>
                  </a:lnTo>
                  <a:lnTo>
                    <a:pt x="140859" y="87940"/>
                  </a:lnTo>
                  <a:lnTo>
                    <a:pt x="181924" y="86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26424" y="1010735"/>
            <a:ext cx="2063587" cy="494840"/>
            <a:chOff x="526424" y="1010735"/>
            <a:chExt cx="2063587" cy="494840"/>
          </a:xfrm>
        </p:grpSpPr>
        <p:sp>
          <p:nvSpPr>
            <p:cNvPr id="63" name="Freeform 62"/>
            <p:cNvSpPr/>
            <p:nvPr/>
          </p:nvSpPr>
          <p:spPr>
            <a:xfrm>
              <a:off x="2432082" y="1010735"/>
              <a:ext cx="28266" cy="431670"/>
            </a:xfrm>
            <a:custGeom>
              <a:avLst/>
              <a:gdLst/>
              <a:ahLst/>
              <a:cxnLst/>
              <a:rect l="0" t="0" r="0" b="0"/>
              <a:pathLst>
                <a:path w="28266" h="431670">
                  <a:moveTo>
                    <a:pt x="0" y="0"/>
                  </a:moveTo>
                  <a:lnTo>
                    <a:pt x="9066" y="58617"/>
                  </a:lnTo>
                  <a:lnTo>
                    <a:pt x="15685" y="110175"/>
                  </a:lnTo>
                  <a:lnTo>
                    <a:pt x="19466" y="158727"/>
                  </a:lnTo>
                  <a:lnTo>
                    <a:pt x="20586" y="213926"/>
                  </a:lnTo>
                  <a:lnTo>
                    <a:pt x="20918" y="269146"/>
                  </a:lnTo>
                  <a:lnTo>
                    <a:pt x="28265" y="331802"/>
                  </a:lnTo>
                  <a:lnTo>
                    <a:pt x="27810" y="386119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6424" y="1478452"/>
              <a:ext cx="1989887" cy="27123"/>
            </a:xfrm>
            <a:custGeom>
              <a:avLst/>
              <a:gdLst/>
              <a:ahLst/>
              <a:cxnLst/>
              <a:rect l="0" t="0" r="0" b="0"/>
              <a:pathLst>
                <a:path w="1989887" h="27123">
                  <a:moveTo>
                    <a:pt x="1989886" y="6066"/>
                  </a:moveTo>
                  <a:lnTo>
                    <a:pt x="1935742" y="6066"/>
                  </a:lnTo>
                  <a:lnTo>
                    <a:pt x="1880795" y="6066"/>
                  </a:lnTo>
                  <a:lnTo>
                    <a:pt x="1817646" y="0"/>
                  </a:lnTo>
                  <a:lnTo>
                    <a:pt x="1758898" y="4521"/>
                  </a:lnTo>
                  <a:lnTo>
                    <a:pt x="1696645" y="5761"/>
                  </a:lnTo>
                  <a:lnTo>
                    <a:pt x="1645377" y="5975"/>
                  </a:lnTo>
                  <a:lnTo>
                    <a:pt x="1587552" y="6039"/>
                  </a:lnTo>
                  <a:lnTo>
                    <a:pt x="1531555" y="6058"/>
                  </a:lnTo>
                  <a:lnTo>
                    <a:pt x="1477042" y="12130"/>
                  </a:lnTo>
                  <a:lnTo>
                    <a:pt x="1432479" y="10730"/>
                  </a:lnTo>
                  <a:lnTo>
                    <a:pt x="1411087" y="12818"/>
                  </a:lnTo>
                  <a:lnTo>
                    <a:pt x="1368758" y="10866"/>
                  </a:lnTo>
                  <a:lnTo>
                    <a:pt x="1347672" y="12878"/>
                  </a:lnTo>
                  <a:lnTo>
                    <a:pt x="1305539" y="10878"/>
                  </a:lnTo>
                  <a:lnTo>
                    <a:pt x="1283309" y="12884"/>
                  </a:lnTo>
                  <a:lnTo>
                    <a:pt x="1224672" y="7759"/>
                  </a:lnTo>
                  <a:lnTo>
                    <a:pt x="1172781" y="6567"/>
                  </a:lnTo>
                  <a:lnTo>
                    <a:pt x="1121530" y="6214"/>
                  </a:lnTo>
                  <a:lnTo>
                    <a:pt x="1068130" y="9229"/>
                  </a:lnTo>
                  <a:lnTo>
                    <a:pt x="1025792" y="11292"/>
                  </a:lnTo>
                  <a:lnTo>
                    <a:pt x="1001050" y="9559"/>
                  </a:lnTo>
                  <a:lnTo>
                    <a:pt x="947038" y="14858"/>
                  </a:lnTo>
                  <a:lnTo>
                    <a:pt x="895936" y="16080"/>
                  </a:lnTo>
                  <a:lnTo>
                    <a:pt x="852089" y="17535"/>
                  </a:lnTo>
                  <a:lnTo>
                    <a:pt x="805306" y="22082"/>
                  </a:lnTo>
                  <a:lnTo>
                    <a:pt x="755286" y="20040"/>
                  </a:lnTo>
                  <a:lnTo>
                    <a:pt x="698538" y="23341"/>
                  </a:lnTo>
                  <a:lnTo>
                    <a:pt x="642268" y="21393"/>
                  </a:lnTo>
                  <a:lnTo>
                    <a:pt x="615345" y="23406"/>
                  </a:lnTo>
                  <a:lnTo>
                    <a:pt x="566347" y="21406"/>
                  </a:lnTo>
                  <a:lnTo>
                    <a:pt x="511954" y="25993"/>
                  </a:lnTo>
                  <a:lnTo>
                    <a:pt x="453377" y="26788"/>
                  </a:lnTo>
                  <a:lnTo>
                    <a:pt x="410901" y="26974"/>
                  </a:lnTo>
                  <a:lnTo>
                    <a:pt x="353766" y="27078"/>
                  </a:lnTo>
                  <a:lnTo>
                    <a:pt x="300962" y="27109"/>
                  </a:lnTo>
                  <a:lnTo>
                    <a:pt x="247102" y="27119"/>
                  </a:lnTo>
                  <a:lnTo>
                    <a:pt x="195268" y="27121"/>
                  </a:lnTo>
                  <a:lnTo>
                    <a:pt x="141696" y="27122"/>
                  </a:lnTo>
                  <a:lnTo>
                    <a:pt x="89947" y="27122"/>
                  </a:lnTo>
                  <a:lnTo>
                    <a:pt x="39519" y="24003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79481" y="135817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63253" y="2263626"/>
            <a:ext cx="873867" cy="450916"/>
            <a:chOff x="463253" y="2263626"/>
            <a:chExt cx="873867" cy="450916"/>
          </a:xfrm>
        </p:grpSpPr>
        <p:sp>
          <p:nvSpPr>
            <p:cNvPr id="67" name="Freeform 66"/>
            <p:cNvSpPr/>
            <p:nvPr/>
          </p:nvSpPr>
          <p:spPr>
            <a:xfrm>
              <a:off x="741457" y="2305741"/>
              <a:ext cx="27124" cy="400083"/>
            </a:xfrm>
            <a:custGeom>
              <a:avLst/>
              <a:gdLst/>
              <a:ahLst/>
              <a:cxnLst/>
              <a:rect l="0" t="0" r="0" b="0"/>
              <a:pathLst>
                <a:path w="27124" h="400083">
                  <a:moveTo>
                    <a:pt x="6066" y="0"/>
                  </a:moveTo>
                  <a:lnTo>
                    <a:pt x="0" y="42027"/>
                  </a:lnTo>
                  <a:lnTo>
                    <a:pt x="7641" y="100415"/>
                  </a:lnTo>
                  <a:lnTo>
                    <a:pt x="14826" y="152026"/>
                  </a:lnTo>
                  <a:lnTo>
                    <a:pt x="21660" y="210121"/>
                  </a:lnTo>
                  <a:lnTo>
                    <a:pt x="25504" y="273608"/>
                  </a:lnTo>
                  <a:lnTo>
                    <a:pt x="26643" y="325694"/>
                  </a:lnTo>
                  <a:lnTo>
                    <a:pt x="27060" y="387051"/>
                  </a:lnTo>
                  <a:lnTo>
                    <a:pt x="27123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3253" y="2263626"/>
              <a:ext cx="494841" cy="57648"/>
            </a:xfrm>
            <a:custGeom>
              <a:avLst/>
              <a:gdLst/>
              <a:ahLst/>
              <a:cxnLst/>
              <a:rect l="0" t="0" r="0" b="0"/>
              <a:pathLst>
                <a:path w="494841" h="57648">
                  <a:moveTo>
                    <a:pt x="494840" y="0"/>
                  </a:moveTo>
                  <a:lnTo>
                    <a:pt x="478072" y="16768"/>
                  </a:lnTo>
                  <a:lnTo>
                    <a:pt x="457362" y="25000"/>
                  </a:lnTo>
                  <a:lnTo>
                    <a:pt x="400349" y="30285"/>
                  </a:lnTo>
                  <a:lnTo>
                    <a:pt x="349989" y="31201"/>
                  </a:lnTo>
                  <a:lnTo>
                    <a:pt x="292434" y="31472"/>
                  </a:lnTo>
                  <a:lnTo>
                    <a:pt x="232980" y="38799"/>
                  </a:lnTo>
                  <a:lnTo>
                    <a:pt x="184325" y="42302"/>
                  </a:lnTo>
                  <a:lnTo>
                    <a:pt x="131694" y="50229"/>
                  </a:lnTo>
                  <a:lnTo>
                    <a:pt x="73336" y="57647"/>
                  </a:lnTo>
                  <a:lnTo>
                    <a:pt x="16220" y="5397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62555" y="2295212"/>
              <a:ext cx="374565" cy="419330"/>
            </a:xfrm>
            <a:custGeom>
              <a:avLst/>
              <a:gdLst/>
              <a:ahLst/>
              <a:cxnLst/>
              <a:rect l="0" t="0" r="0" b="0"/>
              <a:pathLst>
                <a:path w="374565" h="419330">
                  <a:moveTo>
                    <a:pt x="6066" y="0"/>
                  </a:moveTo>
                  <a:lnTo>
                    <a:pt x="0" y="39688"/>
                  </a:lnTo>
                  <a:lnTo>
                    <a:pt x="4522" y="93107"/>
                  </a:lnTo>
                  <a:lnTo>
                    <a:pt x="5609" y="150030"/>
                  </a:lnTo>
                  <a:lnTo>
                    <a:pt x="9050" y="201991"/>
                  </a:lnTo>
                  <a:lnTo>
                    <a:pt x="15104" y="256578"/>
                  </a:lnTo>
                  <a:lnTo>
                    <a:pt x="16153" y="309600"/>
                  </a:lnTo>
                  <a:lnTo>
                    <a:pt x="22053" y="364174"/>
                  </a:lnTo>
                  <a:lnTo>
                    <a:pt x="25621" y="411800"/>
                  </a:lnTo>
                  <a:lnTo>
                    <a:pt x="23782" y="418423"/>
                  </a:lnTo>
                  <a:lnTo>
                    <a:pt x="20217" y="419329"/>
                  </a:lnTo>
                  <a:lnTo>
                    <a:pt x="15500" y="416423"/>
                  </a:lnTo>
                  <a:lnTo>
                    <a:pt x="10259" y="394477"/>
                  </a:lnTo>
                  <a:lnTo>
                    <a:pt x="7309" y="345779"/>
                  </a:lnTo>
                  <a:lnTo>
                    <a:pt x="11901" y="282512"/>
                  </a:lnTo>
                  <a:lnTo>
                    <a:pt x="20748" y="259702"/>
                  </a:lnTo>
                  <a:lnTo>
                    <a:pt x="26382" y="250344"/>
                  </a:lnTo>
                  <a:lnTo>
                    <a:pt x="42002" y="236826"/>
                  </a:lnTo>
                  <a:lnTo>
                    <a:pt x="51080" y="231583"/>
                  </a:lnTo>
                  <a:lnTo>
                    <a:pt x="70526" y="228878"/>
                  </a:lnTo>
                  <a:lnTo>
                    <a:pt x="90867" y="232745"/>
                  </a:lnTo>
                  <a:lnTo>
                    <a:pt x="111606" y="242262"/>
                  </a:lnTo>
                  <a:lnTo>
                    <a:pt x="126282" y="257411"/>
                  </a:lnTo>
                  <a:lnTo>
                    <a:pt x="149149" y="307119"/>
                  </a:lnTo>
                  <a:lnTo>
                    <a:pt x="167397" y="367116"/>
                  </a:lnTo>
                  <a:lnTo>
                    <a:pt x="170942" y="371086"/>
                  </a:lnTo>
                  <a:lnTo>
                    <a:pt x="174475" y="370223"/>
                  </a:lnTo>
                  <a:lnTo>
                    <a:pt x="227790" y="312978"/>
                  </a:lnTo>
                  <a:lnTo>
                    <a:pt x="291091" y="260130"/>
                  </a:lnTo>
                  <a:lnTo>
                    <a:pt x="327010" y="226079"/>
                  </a:lnTo>
                  <a:lnTo>
                    <a:pt x="335881" y="201865"/>
                  </a:lnTo>
                  <a:lnTo>
                    <a:pt x="338247" y="187219"/>
                  </a:lnTo>
                  <a:lnTo>
                    <a:pt x="336314" y="175116"/>
                  </a:lnTo>
                  <a:lnTo>
                    <a:pt x="324809" y="155428"/>
                  </a:lnTo>
                  <a:lnTo>
                    <a:pt x="315657" y="150412"/>
                  </a:lnTo>
                  <a:lnTo>
                    <a:pt x="293011" y="147958"/>
                  </a:lnTo>
                  <a:lnTo>
                    <a:pt x="259543" y="153154"/>
                  </a:lnTo>
                  <a:lnTo>
                    <a:pt x="227400" y="167692"/>
                  </a:lnTo>
                  <a:lnTo>
                    <a:pt x="212451" y="186444"/>
                  </a:lnTo>
                  <a:lnTo>
                    <a:pt x="193323" y="236610"/>
                  </a:lnTo>
                  <a:lnTo>
                    <a:pt x="187502" y="277687"/>
                  </a:lnTo>
                  <a:lnTo>
                    <a:pt x="191366" y="313905"/>
                  </a:lnTo>
                  <a:lnTo>
                    <a:pt x="203065" y="336045"/>
                  </a:lnTo>
                  <a:lnTo>
                    <a:pt x="233583" y="373266"/>
                  </a:lnTo>
                  <a:lnTo>
                    <a:pt x="260652" y="390317"/>
                  </a:lnTo>
                  <a:lnTo>
                    <a:pt x="286892" y="389503"/>
                  </a:lnTo>
                  <a:lnTo>
                    <a:pt x="316881" y="384853"/>
                  </a:lnTo>
                  <a:lnTo>
                    <a:pt x="37456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1737202" y="2398956"/>
            <a:ext cx="94757" cy="223787"/>
          </a:xfrm>
          <a:custGeom>
            <a:avLst/>
            <a:gdLst/>
            <a:ahLst/>
            <a:cxnLst/>
            <a:rect l="0" t="0" r="0" b="0"/>
            <a:pathLst>
              <a:path w="94757" h="223787">
                <a:moveTo>
                  <a:pt x="0" y="33126"/>
                </a:moveTo>
                <a:lnTo>
                  <a:pt x="0" y="91743"/>
                </a:lnTo>
                <a:lnTo>
                  <a:pt x="11453" y="148340"/>
                </a:lnTo>
                <a:lnTo>
                  <a:pt x="28197" y="201503"/>
                </a:lnTo>
                <a:lnTo>
                  <a:pt x="35149" y="222604"/>
                </a:lnTo>
                <a:lnTo>
                  <a:pt x="36300" y="223786"/>
                </a:lnTo>
                <a:lnTo>
                  <a:pt x="23748" y="169481"/>
                </a:lnTo>
                <a:lnTo>
                  <a:pt x="13486" y="124662"/>
                </a:lnTo>
                <a:lnTo>
                  <a:pt x="11112" y="71095"/>
                </a:lnTo>
                <a:lnTo>
                  <a:pt x="21880" y="29428"/>
                </a:lnTo>
                <a:lnTo>
                  <a:pt x="29794" y="18963"/>
                </a:lnTo>
                <a:lnTo>
                  <a:pt x="51066" y="4215"/>
                </a:lnTo>
                <a:lnTo>
                  <a:pt x="69879" y="0"/>
                </a:lnTo>
                <a:lnTo>
                  <a:pt x="94756" y="15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1853015" y="2126756"/>
            <a:ext cx="4127172" cy="652768"/>
            <a:chOff x="1853015" y="2126756"/>
            <a:chExt cx="4127172" cy="652768"/>
          </a:xfrm>
        </p:grpSpPr>
        <p:sp>
          <p:nvSpPr>
            <p:cNvPr id="72" name="Freeform 71"/>
            <p:cNvSpPr/>
            <p:nvPr/>
          </p:nvSpPr>
          <p:spPr>
            <a:xfrm>
              <a:off x="1853015" y="2420907"/>
              <a:ext cx="168723" cy="148047"/>
            </a:xfrm>
            <a:custGeom>
              <a:avLst/>
              <a:gdLst/>
              <a:ahLst/>
              <a:cxnLst/>
              <a:rect l="0" t="0" r="0" b="0"/>
              <a:pathLst>
                <a:path w="168723" h="148047">
                  <a:moveTo>
                    <a:pt x="0" y="63818"/>
                  </a:moveTo>
                  <a:lnTo>
                    <a:pt x="43963" y="87537"/>
                  </a:lnTo>
                  <a:lnTo>
                    <a:pt x="106453" y="94368"/>
                  </a:lnTo>
                  <a:lnTo>
                    <a:pt x="120101" y="94713"/>
                  </a:lnTo>
                  <a:lnTo>
                    <a:pt x="131540" y="91434"/>
                  </a:lnTo>
                  <a:lnTo>
                    <a:pt x="150489" y="78431"/>
                  </a:lnTo>
                  <a:lnTo>
                    <a:pt x="168722" y="51380"/>
                  </a:lnTo>
                  <a:lnTo>
                    <a:pt x="168633" y="42658"/>
                  </a:lnTo>
                  <a:lnTo>
                    <a:pt x="165065" y="34503"/>
                  </a:lnTo>
                  <a:lnTo>
                    <a:pt x="143274" y="11848"/>
                  </a:lnTo>
                  <a:lnTo>
                    <a:pt x="134121" y="4605"/>
                  </a:lnTo>
                  <a:lnTo>
                    <a:pt x="124509" y="946"/>
                  </a:lnTo>
                  <a:lnTo>
                    <a:pt x="104470" y="0"/>
                  </a:lnTo>
                  <a:lnTo>
                    <a:pt x="73458" y="6045"/>
                  </a:lnTo>
                  <a:lnTo>
                    <a:pt x="47632" y="20834"/>
                  </a:lnTo>
                  <a:lnTo>
                    <a:pt x="35598" y="36525"/>
                  </a:lnTo>
                  <a:lnTo>
                    <a:pt x="18340" y="75194"/>
                  </a:lnTo>
                  <a:lnTo>
                    <a:pt x="17120" y="95780"/>
                  </a:lnTo>
                  <a:lnTo>
                    <a:pt x="18432" y="106183"/>
                  </a:lnTo>
                  <a:lnTo>
                    <a:pt x="29249" y="123981"/>
                  </a:lnTo>
                  <a:lnTo>
                    <a:pt x="37047" y="132003"/>
                  </a:lnTo>
                  <a:lnTo>
                    <a:pt x="45755" y="136181"/>
                  </a:lnTo>
                  <a:lnTo>
                    <a:pt x="105285" y="148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71006" y="2429471"/>
              <a:ext cx="129450" cy="130427"/>
            </a:xfrm>
            <a:custGeom>
              <a:avLst/>
              <a:gdLst/>
              <a:ahLst/>
              <a:cxnLst/>
              <a:rect l="0" t="0" r="0" b="0"/>
              <a:pathLst>
                <a:path w="129450" h="130427">
                  <a:moveTo>
                    <a:pt x="129449" y="44726"/>
                  </a:moveTo>
                  <a:lnTo>
                    <a:pt x="123860" y="22369"/>
                  </a:lnTo>
                  <a:lnTo>
                    <a:pt x="118704" y="14613"/>
                  </a:lnTo>
                  <a:lnTo>
                    <a:pt x="103617" y="2876"/>
                  </a:lnTo>
                  <a:lnTo>
                    <a:pt x="85213" y="0"/>
                  </a:lnTo>
                  <a:lnTo>
                    <a:pt x="44802" y="7685"/>
                  </a:lnTo>
                  <a:lnTo>
                    <a:pt x="19101" y="22702"/>
                  </a:lnTo>
                  <a:lnTo>
                    <a:pt x="7096" y="38447"/>
                  </a:lnTo>
                  <a:lnTo>
                    <a:pt x="2257" y="47559"/>
                  </a:lnTo>
                  <a:lnTo>
                    <a:pt x="0" y="70161"/>
                  </a:lnTo>
                  <a:lnTo>
                    <a:pt x="1036" y="82739"/>
                  </a:lnTo>
                  <a:lnTo>
                    <a:pt x="11545" y="102955"/>
                  </a:lnTo>
                  <a:lnTo>
                    <a:pt x="27915" y="118568"/>
                  </a:lnTo>
                  <a:lnTo>
                    <a:pt x="46888" y="129407"/>
                  </a:lnTo>
                  <a:lnTo>
                    <a:pt x="58031" y="130426"/>
                  </a:lnTo>
                  <a:lnTo>
                    <a:pt x="82890" y="125318"/>
                  </a:lnTo>
                  <a:lnTo>
                    <a:pt x="97058" y="118369"/>
                  </a:lnTo>
                  <a:lnTo>
                    <a:pt x="108393" y="107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78618" y="2453139"/>
              <a:ext cx="37652" cy="126343"/>
            </a:xfrm>
            <a:custGeom>
              <a:avLst/>
              <a:gdLst/>
              <a:ahLst/>
              <a:cxnLst/>
              <a:rect l="0" t="0" r="0" b="0"/>
              <a:pathLst>
                <a:path w="37652" h="126343">
                  <a:moveTo>
                    <a:pt x="6065" y="0"/>
                  </a:moveTo>
                  <a:lnTo>
                    <a:pt x="0" y="32452"/>
                  </a:lnTo>
                  <a:lnTo>
                    <a:pt x="13784" y="94833"/>
                  </a:lnTo>
                  <a:lnTo>
                    <a:pt x="20415" y="115848"/>
                  </a:lnTo>
                  <a:lnTo>
                    <a:pt x="23820" y="121686"/>
                  </a:lnTo>
                  <a:lnTo>
                    <a:pt x="27261" y="124408"/>
                  </a:lnTo>
                  <a:lnTo>
                    <a:pt x="3765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53098" y="2389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71030" y="2441114"/>
              <a:ext cx="151464" cy="298182"/>
            </a:xfrm>
            <a:custGeom>
              <a:avLst/>
              <a:gdLst/>
              <a:ahLst/>
              <a:cxnLst/>
              <a:rect l="0" t="0" r="0" b="0"/>
              <a:pathLst>
                <a:path w="151464" h="298182">
                  <a:moveTo>
                    <a:pt x="50524" y="117311"/>
                  </a:moveTo>
                  <a:lnTo>
                    <a:pt x="50524" y="166241"/>
                  </a:lnTo>
                  <a:lnTo>
                    <a:pt x="56113" y="225372"/>
                  </a:lnTo>
                  <a:lnTo>
                    <a:pt x="71855" y="284746"/>
                  </a:lnTo>
                  <a:lnTo>
                    <a:pt x="75273" y="295614"/>
                  </a:lnTo>
                  <a:lnTo>
                    <a:pt x="75212" y="298181"/>
                  </a:lnTo>
                  <a:lnTo>
                    <a:pt x="68905" y="288554"/>
                  </a:lnTo>
                  <a:lnTo>
                    <a:pt x="41498" y="226855"/>
                  </a:lnTo>
                  <a:lnTo>
                    <a:pt x="23438" y="172917"/>
                  </a:lnTo>
                  <a:lnTo>
                    <a:pt x="8606" y="117203"/>
                  </a:lnTo>
                  <a:lnTo>
                    <a:pt x="0" y="61137"/>
                  </a:lnTo>
                  <a:lnTo>
                    <a:pt x="4098" y="24627"/>
                  </a:lnTo>
                  <a:lnTo>
                    <a:pt x="9045" y="15748"/>
                  </a:lnTo>
                  <a:lnTo>
                    <a:pt x="23900" y="2761"/>
                  </a:lnTo>
                  <a:lnTo>
                    <a:pt x="32775" y="0"/>
                  </a:lnTo>
                  <a:lnTo>
                    <a:pt x="51994" y="52"/>
                  </a:lnTo>
                  <a:lnTo>
                    <a:pt x="92928" y="10787"/>
                  </a:lnTo>
                  <a:lnTo>
                    <a:pt x="131690" y="34224"/>
                  </a:lnTo>
                  <a:lnTo>
                    <a:pt x="139730" y="40862"/>
                  </a:lnTo>
                  <a:lnTo>
                    <a:pt x="148663" y="60717"/>
                  </a:lnTo>
                  <a:lnTo>
                    <a:pt x="151463" y="83969"/>
                  </a:lnTo>
                  <a:lnTo>
                    <a:pt x="148808" y="106002"/>
                  </a:lnTo>
                  <a:lnTo>
                    <a:pt x="144123" y="114450"/>
                  </a:lnTo>
                  <a:lnTo>
                    <a:pt x="129558" y="126958"/>
                  </a:lnTo>
                  <a:lnTo>
                    <a:pt x="71581" y="159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54124" y="2379440"/>
              <a:ext cx="88530" cy="173774"/>
            </a:xfrm>
            <a:custGeom>
              <a:avLst/>
              <a:gdLst/>
              <a:ahLst/>
              <a:cxnLst/>
              <a:rect l="0" t="0" r="0" b="0"/>
              <a:pathLst>
                <a:path w="88530" h="173774">
                  <a:moveTo>
                    <a:pt x="4301" y="73699"/>
                  </a:moveTo>
                  <a:lnTo>
                    <a:pt x="6640" y="113387"/>
                  </a:lnTo>
                  <a:lnTo>
                    <a:pt x="35538" y="172922"/>
                  </a:lnTo>
                  <a:lnTo>
                    <a:pt x="34484" y="173773"/>
                  </a:lnTo>
                  <a:lnTo>
                    <a:pt x="31442" y="172001"/>
                  </a:lnTo>
                  <a:lnTo>
                    <a:pt x="21571" y="152739"/>
                  </a:lnTo>
                  <a:lnTo>
                    <a:pt x="767" y="94301"/>
                  </a:lnTo>
                  <a:lnTo>
                    <a:pt x="0" y="73497"/>
                  </a:lnTo>
                  <a:lnTo>
                    <a:pt x="1434" y="63036"/>
                  </a:lnTo>
                  <a:lnTo>
                    <a:pt x="5899" y="54892"/>
                  </a:lnTo>
                  <a:lnTo>
                    <a:pt x="20219" y="42724"/>
                  </a:lnTo>
                  <a:lnTo>
                    <a:pt x="70275" y="18480"/>
                  </a:lnTo>
                  <a:lnTo>
                    <a:pt x="88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81620" y="2421554"/>
              <a:ext cx="130100" cy="138351"/>
            </a:xfrm>
            <a:custGeom>
              <a:avLst/>
              <a:gdLst/>
              <a:ahLst/>
              <a:cxnLst/>
              <a:rect l="0" t="0" r="0" b="0"/>
              <a:pathLst>
                <a:path w="130100" h="138351">
                  <a:moveTo>
                    <a:pt x="97903" y="63171"/>
                  </a:moveTo>
                  <a:lnTo>
                    <a:pt x="92314" y="46403"/>
                  </a:lnTo>
                  <a:lnTo>
                    <a:pt x="80211" y="31932"/>
                  </a:lnTo>
                  <a:lnTo>
                    <a:pt x="72070" y="24798"/>
                  </a:lnTo>
                  <a:lnTo>
                    <a:pt x="63134" y="21211"/>
                  </a:lnTo>
                  <a:lnTo>
                    <a:pt x="43846" y="20346"/>
                  </a:lnTo>
                  <a:lnTo>
                    <a:pt x="26694" y="26980"/>
                  </a:lnTo>
                  <a:lnTo>
                    <a:pt x="18845" y="32025"/>
                  </a:lnTo>
                  <a:lnTo>
                    <a:pt x="7004" y="46988"/>
                  </a:lnTo>
                  <a:lnTo>
                    <a:pt x="2209" y="55892"/>
                  </a:lnTo>
                  <a:lnTo>
                    <a:pt x="0" y="78263"/>
                  </a:lnTo>
                  <a:lnTo>
                    <a:pt x="1049" y="90780"/>
                  </a:lnTo>
                  <a:lnTo>
                    <a:pt x="11573" y="110927"/>
                  </a:lnTo>
                  <a:lnTo>
                    <a:pt x="27948" y="126510"/>
                  </a:lnTo>
                  <a:lnTo>
                    <a:pt x="46925" y="137335"/>
                  </a:lnTo>
                  <a:lnTo>
                    <a:pt x="56899" y="138350"/>
                  </a:lnTo>
                  <a:lnTo>
                    <a:pt x="77339" y="133239"/>
                  </a:lnTo>
                  <a:lnTo>
                    <a:pt x="95003" y="120049"/>
                  </a:lnTo>
                  <a:lnTo>
                    <a:pt x="125406" y="88574"/>
                  </a:lnTo>
                  <a:lnTo>
                    <a:pt x="129107" y="80106"/>
                  </a:lnTo>
                  <a:lnTo>
                    <a:pt x="130099" y="61339"/>
                  </a:lnTo>
                  <a:lnTo>
                    <a:pt x="112902" y="25454"/>
                  </a:lnTo>
                  <a:lnTo>
                    <a:pt x="98330" y="11313"/>
                  </a:lnTo>
                  <a:lnTo>
                    <a:pt x="768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50897" y="2437022"/>
              <a:ext cx="118140" cy="133757"/>
            </a:xfrm>
            <a:custGeom>
              <a:avLst/>
              <a:gdLst/>
              <a:ahLst/>
              <a:cxnLst/>
              <a:rect l="0" t="0" r="0" b="0"/>
              <a:pathLst>
                <a:path w="118140" h="133757">
                  <a:moveTo>
                    <a:pt x="107610" y="5589"/>
                  </a:moveTo>
                  <a:lnTo>
                    <a:pt x="90843" y="0"/>
                  </a:lnTo>
                  <a:lnTo>
                    <a:pt x="73252" y="375"/>
                  </a:lnTo>
                  <a:lnTo>
                    <a:pt x="53735" y="5612"/>
                  </a:lnTo>
                  <a:lnTo>
                    <a:pt x="33363" y="15738"/>
                  </a:lnTo>
                  <a:lnTo>
                    <a:pt x="18849" y="31156"/>
                  </a:lnTo>
                  <a:lnTo>
                    <a:pt x="0" y="69651"/>
                  </a:lnTo>
                  <a:lnTo>
                    <a:pt x="1682" y="93333"/>
                  </a:lnTo>
                  <a:lnTo>
                    <a:pt x="5406" y="106199"/>
                  </a:lnTo>
                  <a:lnTo>
                    <a:pt x="18902" y="123614"/>
                  </a:lnTo>
                  <a:lnTo>
                    <a:pt x="27415" y="129896"/>
                  </a:lnTo>
                  <a:lnTo>
                    <a:pt x="49351" y="133756"/>
                  </a:lnTo>
                  <a:lnTo>
                    <a:pt x="108287" y="123758"/>
                  </a:lnTo>
                  <a:lnTo>
                    <a:pt x="118139" y="121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043572" y="2452862"/>
              <a:ext cx="157092" cy="126692"/>
            </a:xfrm>
            <a:custGeom>
              <a:avLst/>
              <a:gdLst/>
              <a:ahLst/>
              <a:cxnLst/>
              <a:rect l="0" t="0" r="0" b="0"/>
              <a:pathLst>
                <a:path w="157092" h="126692">
                  <a:moveTo>
                    <a:pt x="114977" y="52920"/>
                  </a:moveTo>
                  <a:lnTo>
                    <a:pt x="114977" y="30563"/>
                  </a:lnTo>
                  <a:lnTo>
                    <a:pt x="108738" y="13348"/>
                  </a:lnTo>
                  <a:lnTo>
                    <a:pt x="103799" y="5482"/>
                  </a:lnTo>
                  <a:lnTo>
                    <a:pt x="96996" y="1407"/>
                  </a:lnTo>
                  <a:lnTo>
                    <a:pt x="80079" y="0"/>
                  </a:lnTo>
                  <a:lnTo>
                    <a:pt x="45235" y="5784"/>
                  </a:lnTo>
                  <a:lnTo>
                    <a:pt x="35727" y="10968"/>
                  </a:lnTo>
                  <a:lnTo>
                    <a:pt x="22043" y="26086"/>
                  </a:lnTo>
                  <a:lnTo>
                    <a:pt x="2173" y="59917"/>
                  </a:lnTo>
                  <a:lnTo>
                    <a:pt x="0" y="71623"/>
                  </a:lnTo>
                  <a:lnTo>
                    <a:pt x="3825" y="93987"/>
                  </a:lnTo>
                  <a:lnTo>
                    <a:pt x="19132" y="120720"/>
                  </a:lnTo>
                  <a:lnTo>
                    <a:pt x="26514" y="125026"/>
                  </a:lnTo>
                  <a:lnTo>
                    <a:pt x="44074" y="126691"/>
                  </a:lnTo>
                  <a:lnTo>
                    <a:pt x="52501" y="123158"/>
                  </a:lnTo>
                  <a:lnTo>
                    <a:pt x="75538" y="101417"/>
                  </a:lnTo>
                  <a:lnTo>
                    <a:pt x="90040" y="82663"/>
                  </a:lnTo>
                  <a:lnTo>
                    <a:pt x="98044" y="56391"/>
                  </a:lnTo>
                  <a:lnTo>
                    <a:pt x="101602" y="35745"/>
                  </a:lnTo>
                  <a:lnTo>
                    <a:pt x="102551" y="36791"/>
                  </a:lnTo>
                  <a:lnTo>
                    <a:pt x="109663" y="66502"/>
                  </a:lnTo>
                  <a:lnTo>
                    <a:pt x="124581" y="95939"/>
                  </a:lnTo>
                  <a:lnTo>
                    <a:pt x="137183" y="107134"/>
                  </a:lnTo>
                  <a:lnTo>
                    <a:pt x="157091" y="116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66029" y="2232041"/>
              <a:ext cx="39920" cy="347441"/>
            </a:xfrm>
            <a:custGeom>
              <a:avLst/>
              <a:gdLst/>
              <a:ahLst/>
              <a:cxnLst/>
              <a:rect l="0" t="0" r="0" b="0"/>
              <a:pathLst>
                <a:path w="39920" h="347441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7" y="144851"/>
                  </a:lnTo>
                  <a:lnTo>
                    <a:pt x="22592" y="202406"/>
                  </a:lnTo>
                  <a:lnTo>
                    <a:pt x="27376" y="252735"/>
                  </a:lnTo>
                  <a:lnTo>
                    <a:pt x="36228" y="309323"/>
                  </a:lnTo>
                  <a:lnTo>
                    <a:pt x="3991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97692" y="2442611"/>
              <a:ext cx="158242" cy="165585"/>
            </a:xfrm>
            <a:custGeom>
              <a:avLst/>
              <a:gdLst/>
              <a:ahLst/>
              <a:cxnLst/>
              <a:rect l="0" t="0" r="0" b="0"/>
              <a:pathLst>
                <a:path w="158242" h="165585">
                  <a:moveTo>
                    <a:pt x="129437" y="0"/>
                  </a:moveTo>
                  <a:lnTo>
                    <a:pt x="86746" y="3120"/>
                  </a:lnTo>
                  <a:lnTo>
                    <a:pt x="35774" y="19128"/>
                  </a:lnTo>
                  <a:lnTo>
                    <a:pt x="19179" y="30338"/>
                  </a:lnTo>
                  <a:lnTo>
                    <a:pt x="7124" y="46239"/>
                  </a:lnTo>
                  <a:lnTo>
                    <a:pt x="2272" y="55392"/>
                  </a:lnTo>
                  <a:lnTo>
                    <a:pt x="0" y="74922"/>
                  </a:lnTo>
                  <a:lnTo>
                    <a:pt x="8073" y="116055"/>
                  </a:lnTo>
                  <a:lnTo>
                    <a:pt x="23157" y="141881"/>
                  </a:lnTo>
                  <a:lnTo>
                    <a:pt x="38918" y="153915"/>
                  </a:lnTo>
                  <a:lnTo>
                    <a:pt x="58791" y="161993"/>
                  </a:lnTo>
                  <a:lnTo>
                    <a:pt x="83221" y="165584"/>
                  </a:lnTo>
                  <a:lnTo>
                    <a:pt x="103438" y="160940"/>
                  </a:lnTo>
                  <a:lnTo>
                    <a:pt x="120221" y="149908"/>
                  </a:lnTo>
                  <a:lnTo>
                    <a:pt x="141655" y="123966"/>
                  </a:lnTo>
                  <a:lnTo>
                    <a:pt x="151635" y="104229"/>
                  </a:lnTo>
                  <a:lnTo>
                    <a:pt x="158241" y="67797"/>
                  </a:lnTo>
                  <a:lnTo>
                    <a:pt x="153547" y="47290"/>
                  </a:lnTo>
                  <a:lnTo>
                    <a:pt x="149020" y="38545"/>
                  </a:lnTo>
                  <a:lnTo>
                    <a:pt x="143662" y="33886"/>
                  </a:lnTo>
                  <a:lnTo>
                    <a:pt x="137751" y="31949"/>
                  </a:lnTo>
                  <a:lnTo>
                    <a:pt x="11890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982676" y="2199675"/>
              <a:ext cx="144496" cy="432450"/>
            </a:xfrm>
            <a:custGeom>
              <a:avLst/>
              <a:gdLst/>
              <a:ahLst/>
              <a:cxnLst/>
              <a:rect l="0" t="0" r="0" b="0"/>
              <a:pathLst>
                <a:path w="144496" h="432450">
                  <a:moveTo>
                    <a:pt x="39210" y="432449"/>
                  </a:moveTo>
                  <a:lnTo>
                    <a:pt x="36091" y="389757"/>
                  </a:lnTo>
                  <a:lnTo>
                    <a:pt x="29657" y="329211"/>
                  </a:lnTo>
                  <a:lnTo>
                    <a:pt x="25754" y="274233"/>
                  </a:lnTo>
                  <a:lnTo>
                    <a:pt x="19654" y="218312"/>
                  </a:lnTo>
                  <a:lnTo>
                    <a:pt x="10044" y="156141"/>
                  </a:lnTo>
                  <a:lnTo>
                    <a:pt x="0" y="98280"/>
                  </a:lnTo>
                  <a:lnTo>
                    <a:pt x="1076" y="46827"/>
                  </a:lnTo>
                  <a:lnTo>
                    <a:pt x="3258" y="31478"/>
                  </a:lnTo>
                  <a:lnTo>
                    <a:pt x="8223" y="20076"/>
                  </a:lnTo>
                  <a:lnTo>
                    <a:pt x="23098" y="4287"/>
                  </a:lnTo>
                  <a:lnTo>
                    <a:pt x="33148" y="779"/>
                  </a:lnTo>
                  <a:lnTo>
                    <a:pt x="56793" y="0"/>
                  </a:lnTo>
                  <a:lnTo>
                    <a:pt x="90823" y="6139"/>
                  </a:lnTo>
                  <a:lnTo>
                    <a:pt x="109332" y="18370"/>
                  </a:lnTo>
                  <a:lnTo>
                    <a:pt x="124188" y="30825"/>
                  </a:lnTo>
                  <a:lnTo>
                    <a:pt x="129787" y="32508"/>
                  </a:lnTo>
                  <a:lnTo>
                    <a:pt x="144495" y="32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06072" y="2453139"/>
              <a:ext cx="200043" cy="21059"/>
            </a:xfrm>
            <a:custGeom>
              <a:avLst/>
              <a:gdLst/>
              <a:ahLst/>
              <a:cxnLst/>
              <a:rect l="0" t="0" r="0" b="0"/>
              <a:pathLst>
                <a:path w="200043" h="21059">
                  <a:moveTo>
                    <a:pt x="200042" y="0"/>
                  </a:moveTo>
                  <a:lnTo>
                    <a:pt x="183274" y="5590"/>
                  </a:lnTo>
                  <a:lnTo>
                    <a:pt x="165684" y="5214"/>
                  </a:lnTo>
                  <a:lnTo>
                    <a:pt x="143827" y="3487"/>
                  </a:lnTo>
                  <a:lnTo>
                    <a:pt x="85256" y="5672"/>
                  </a:lnTo>
                  <a:lnTo>
                    <a:pt x="45538" y="4800"/>
                  </a:lnTo>
                  <a:lnTo>
                    <a:pt x="17783" y="11951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90425" y="2126756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92" y="13766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64082" y="2389969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31585"/>
                  </a:moveTo>
                  <a:lnTo>
                    <a:pt x="120368" y="31585"/>
                  </a:lnTo>
                  <a:lnTo>
                    <a:pt x="63771" y="18038"/>
                  </a:lnTo>
                  <a:lnTo>
                    <a:pt x="53043" y="19044"/>
                  </a:lnTo>
                  <a:lnTo>
                    <a:pt x="31764" y="13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495668" y="254789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94781" y="2505782"/>
              <a:ext cx="190401" cy="210924"/>
            </a:xfrm>
            <a:custGeom>
              <a:avLst/>
              <a:gdLst/>
              <a:ahLst/>
              <a:cxnLst/>
              <a:rect l="0" t="0" r="0" b="0"/>
              <a:pathLst>
                <a:path w="190401" h="210924">
                  <a:moveTo>
                    <a:pt x="53530" y="0"/>
                  </a:moveTo>
                  <a:lnTo>
                    <a:pt x="88276" y="37087"/>
                  </a:lnTo>
                  <a:lnTo>
                    <a:pt x="117748" y="88004"/>
                  </a:lnTo>
                  <a:lnTo>
                    <a:pt x="116361" y="119272"/>
                  </a:lnTo>
                  <a:lnTo>
                    <a:pt x="107371" y="161032"/>
                  </a:lnTo>
                  <a:lnTo>
                    <a:pt x="96567" y="181144"/>
                  </a:lnTo>
                  <a:lnTo>
                    <a:pt x="71741" y="205621"/>
                  </a:lnTo>
                  <a:lnTo>
                    <a:pt x="62161" y="209610"/>
                  </a:lnTo>
                  <a:lnTo>
                    <a:pt x="42158" y="210923"/>
                  </a:lnTo>
                  <a:lnTo>
                    <a:pt x="24689" y="204488"/>
                  </a:lnTo>
                  <a:lnTo>
                    <a:pt x="16755" y="199496"/>
                  </a:lnTo>
                  <a:lnTo>
                    <a:pt x="4820" y="184591"/>
                  </a:lnTo>
                  <a:lnTo>
                    <a:pt x="0" y="175703"/>
                  </a:lnTo>
                  <a:lnTo>
                    <a:pt x="295" y="167438"/>
                  </a:lnTo>
                  <a:lnTo>
                    <a:pt x="4002" y="159589"/>
                  </a:lnTo>
                  <a:lnTo>
                    <a:pt x="9983" y="152016"/>
                  </a:lnTo>
                  <a:lnTo>
                    <a:pt x="17479" y="148137"/>
                  </a:lnTo>
                  <a:lnTo>
                    <a:pt x="70446" y="147265"/>
                  </a:lnTo>
                  <a:lnTo>
                    <a:pt x="126684" y="167167"/>
                  </a:lnTo>
                  <a:lnTo>
                    <a:pt x="148044" y="172563"/>
                  </a:lnTo>
                  <a:lnTo>
                    <a:pt x="19040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074735" y="2516310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074735" y="2389969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199343" y="2463668"/>
              <a:ext cx="193249" cy="210571"/>
            </a:xfrm>
            <a:custGeom>
              <a:avLst/>
              <a:gdLst/>
              <a:ahLst/>
              <a:cxnLst/>
              <a:rect l="0" t="0" r="0" b="0"/>
              <a:pathLst>
                <a:path w="193249" h="210571">
                  <a:moveTo>
                    <a:pt x="96491" y="0"/>
                  </a:moveTo>
                  <a:lnTo>
                    <a:pt x="53799" y="3119"/>
                  </a:lnTo>
                  <a:lnTo>
                    <a:pt x="43463" y="5589"/>
                  </a:lnTo>
                  <a:lnTo>
                    <a:pt x="25740" y="17692"/>
                  </a:lnTo>
                  <a:lnTo>
                    <a:pt x="11234" y="34769"/>
                  </a:lnTo>
                  <a:lnTo>
                    <a:pt x="887" y="54057"/>
                  </a:lnTo>
                  <a:lnTo>
                    <a:pt x="0" y="62945"/>
                  </a:lnTo>
                  <a:lnTo>
                    <a:pt x="5253" y="79058"/>
                  </a:lnTo>
                  <a:lnTo>
                    <a:pt x="12269" y="83121"/>
                  </a:lnTo>
                  <a:lnTo>
                    <a:pt x="75280" y="90351"/>
                  </a:lnTo>
                  <a:lnTo>
                    <a:pt x="117518" y="88904"/>
                  </a:lnTo>
                  <a:lnTo>
                    <a:pt x="137421" y="94495"/>
                  </a:lnTo>
                  <a:lnTo>
                    <a:pt x="169264" y="117148"/>
                  </a:lnTo>
                  <a:lnTo>
                    <a:pt x="182647" y="131615"/>
                  </a:lnTo>
                  <a:lnTo>
                    <a:pt x="192494" y="149742"/>
                  </a:lnTo>
                  <a:lnTo>
                    <a:pt x="193248" y="158320"/>
                  </a:lnTo>
                  <a:lnTo>
                    <a:pt x="187847" y="174089"/>
                  </a:lnTo>
                  <a:lnTo>
                    <a:pt x="171409" y="185778"/>
                  </a:lnTo>
                  <a:lnTo>
                    <a:pt x="112812" y="205399"/>
                  </a:lnTo>
                  <a:lnTo>
                    <a:pt x="8596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723283" y="2136411"/>
              <a:ext cx="183205" cy="264978"/>
            </a:xfrm>
            <a:custGeom>
              <a:avLst/>
              <a:gdLst/>
              <a:ahLst/>
              <a:cxnLst/>
              <a:rect l="0" t="0" r="0" b="0"/>
              <a:pathLst>
                <a:path w="183205" h="264978">
                  <a:moveTo>
                    <a:pt x="14748" y="32459"/>
                  </a:moveTo>
                  <a:lnTo>
                    <a:pt x="9159" y="49227"/>
                  </a:lnTo>
                  <a:lnTo>
                    <a:pt x="9852" y="50656"/>
                  </a:lnTo>
                  <a:lnTo>
                    <a:pt x="59436" y="4066"/>
                  </a:lnTo>
                  <a:lnTo>
                    <a:pt x="69106" y="662"/>
                  </a:lnTo>
                  <a:lnTo>
                    <a:pt x="89210" y="0"/>
                  </a:lnTo>
                  <a:lnTo>
                    <a:pt x="109844" y="9844"/>
                  </a:lnTo>
                  <a:lnTo>
                    <a:pt x="138071" y="35117"/>
                  </a:lnTo>
                  <a:lnTo>
                    <a:pt x="158133" y="64832"/>
                  </a:lnTo>
                  <a:lnTo>
                    <a:pt x="162980" y="75098"/>
                  </a:lnTo>
                  <a:lnTo>
                    <a:pt x="165247" y="98983"/>
                  </a:lnTo>
                  <a:lnTo>
                    <a:pt x="154150" y="157856"/>
                  </a:lnTo>
                  <a:lnTo>
                    <a:pt x="131863" y="211319"/>
                  </a:lnTo>
                  <a:lnTo>
                    <a:pt x="112360" y="237403"/>
                  </a:lnTo>
                  <a:lnTo>
                    <a:pt x="80585" y="259949"/>
                  </a:lnTo>
                  <a:lnTo>
                    <a:pt x="58047" y="264977"/>
                  </a:lnTo>
                  <a:lnTo>
                    <a:pt x="36332" y="262142"/>
                  </a:lnTo>
                  <a:lnTo>
                    <a:pt x="14983" y="253084"/>
                  </a:lnTo>
                  <a:lnTo>
                    <a:pt x="7885" y="245053"/>
                  </a:lnTo>
                  <a:lnTo>
                    <a:pt x="0" y="223651"/>
                  </a:lnTo>
                  <a:lnTo>
                    <a:pt x="237" y="213733"/>
                  </a:lnTo>
                  <a:lnTo>
                    <a:pt x="6739" y="196473"/>
                  </a:lnTo>
                  <a:lnTo>
                    <a:pt x="23667" y="184123"/>
                  </a:lnTo>
                  <a:lnTo>
                    <a:pt x="47958" y="175905"/>
                  </a:lnTo>
                  <a:lnTo>
                    <a:pt x="92179" y="172448"/>
                  </a:lnTo>
                  <a:lnTo>
                    <a:pt x="139747" y="174928"/>
                  </a:lnTo>
                  <a:lnTo>
                    <a:pt x="183204" y="169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653803" y="2463668"/>
              <a:ext cx="326384" cy="8334"/>
            </a:xfrm>
            <a:custGeom>
              <a:avLst/>
              <a:gdLst/>
              <a:ahLst/>
              <a:cxnLst/>
              <a:rect l="0" t="0" r="0" b="0"/>
              <a:pathLst>
                <a:path w="326384" h="8334">
                  <a:moveTo>
                    <a:pt x="326383" y="0"/>
                  </a:moveTo>
                  <a:lnTo>
                    <a:pt x="277453" y="8333"/>
                  </a:lnTo>
                  <a:lnTo>
                    <a:pt x="229607" y="6758"/>
                  </a:lnTo>
                  <a:lnTo>
                    <a:pt x="166627" y="1335"/>
                  </a:lnTo>
                  <a:lnTo>
                    <a:pt x="103311" y="5389"/>
                  </a:lnTo>
                  <a:lnTo>
                    <a:pt x="48743" y="1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871883" y="2558425"/>
              <a:ext cx="34605" cy="221099"/>
            </a:xfrm>
            <a:custGeom>
              <a:avLst/>
              <a:gdLst/>
              <a:ahLst/>
              <a:cxnLst/>
              <a:rect l="0" t="0" r="0" b="0"/>
              <a:pathLst>
                <a:path w="34605" h="221099">
                  <a:moveTo>
                    <a:pt x="13547" y="0"/>
                  </a:moveTo>
                  <a:lnTo>
                    <a:pt x="2368" y="11178"/>
                  </a:lnTo>
                  <a:lnTo>
                    <a:pt x="0" y="32264"/>
                  </a:lnTo>
                  <a:lnTo>
                    <a:pt x="8011" y="87871"/>
                  </a:lnTo>
                  <a:lnTo>
                    <a:pt x="20859" y="149981"/>
                  </a:lnTo>
                  <a:lnTo>
                    <a:pt x="31542" y="195352"/>
                  </a:lnTo>
                  <a:lnTo>
                    <a:pt x="34604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705616" y="3073425"/>
            <a:ext cx="1505576" cy="733488"/>
            <a:chOff x="1705616" y="3073425"/>
            <a:chExt cx="1505576" cy="733488"/>
          </a:xfrm>
        </p:grpSpPr>
        <p:sp>
          <p:nvSpPr>
            <p:cNvPr id="96" name="Freeform 95"/>
            <p:cNvSpPr/>
            <p:nvPr/>
          </p:nvSpPr>
          <p:spPr>
            <a:xfrm>
              <a:off x="1786826" y="3073425"/>
              <a:ext cx="255703" cy="321881"/>
            </a:xfrm>
            <a:custGeom>
              <a:avLst/>
              <a:gdLst/>
              <a:ahLst/>
              <a:cxnLst/>
              <a:rect l="0" t="0" r="0" b="0"/>
              <a:pathLst>
                <a:path w="255703" h="321881">
                  <a:moveTo>
                    <a:pt x="13547" y="74595"/>
                  </a:moveTo>
                  <a:lnTo>
                    <a:pt x="2368" y="85774"/>
                  </a:lnTo>
                  <a:lnTo>
                    <a:pt x="245" y="85557"/>
                  </a:lnTo>
                  <a:lnTo>
                    <a:pt x="0" y="81903"/>
                  </a:lnTo>
                  <a:lnTo>
                    <a:pt x="4016" y="68485"/>
                  </a:lnTo>
                  <a:lnTo>
                    <a:pt x="32150" y="21148"/>
                  </a:lnTo>
                  <a:lnTo>
                    <a:pt x="48721" y="6778"/>
                  </a:lnTo>
                  <a:lnTo>
                    <a:pt x="58053" y="1308"/>
                  </a:lnTo>
                  <a:lnTo>
                    <a:pt x="67784" y="0"/>
                  </a:lnTo>
                  <a:lnTo>
                    <a:pt x="87955" y="4787"/>
                  </a:lnTo>
                  <a:lnTo>
                    <a:pt x="105499" y="17833"/>
                  </a:lnTo>
                  <a:lnTo>
                    <a:pt x="135825" y="54804"/>
                  </a:lnTo>
                  <a:lnTo>
                    <a:pt x="155940" y="112713"/>
                  </a:lnTo>
                  <a:lnTo>
                    <a:pt x="167521" y="163228"/>
                  </a:lnTo>
                  <a:lnTo>
                    <a:pt x="176022" y="212901"/>
                  </a:lnTo>
                  <a:lnTo>
                    <a:pt x="169599" y="262312"/>
                  </a:lnTo>
                  <a:lnTo>
                    <a:pt x="161282" y="284367"/>
                  </a:lnTo>
                  <a:lnTo>
                    <a:pt x="145887" y="305867"/>
                  </a:lnTo>
                  <a:lnTo>
                    <a:pt x="121108" y="317763"/>
                  </a:lnTo>
                  <a:lnTo>
                    <a:pt x="92937" y="321880"/>
                  </a:lnTo>
                  <a:lnTo>
                    <a:pt x="68718" y="319810"/>
                  </a:lnTo>
                  <a:lnTo>
                    <a:pt x="49376" y="311871"/>
                  </a:lnTo>
                  <a:lnTo>
                    <a:pt x="40942" y="306479"/>
                  </a:lnTo>
                  <a:lnTo>
                    <a:pt x="35320" y="298204"/>
                  </a:lnTo>
                  <a:lnTo>
                    <a:pt x="29073" y="276533"/>
                  </a:lnTo>
                  <a:lnTo>
                    <a:pt x="31145" y="238024"/>
                  </a:lnTo>
                  <a:lnTo>
                    <a:pt x="39168" y="202567"/>
                  </a:lnTo>
                  <a:lnTo>
                    <a:pt x="44666" y="193835"/>
                  </a:lnTo>
                  <a:lnTo>
                    <a:pt x="60133" y="181013"/>
                  </a:lnTo>
                  <a:lnTo>
                    <a:pt x="81825" y="177654"/>
                  </a:lnTo>
                  <a:lnTo>
                    <a:pt x="128289" y="185030"/>
                  </a:lnTo>
                  <a:lnTo>
                    <a:pt x="190195" y="212606"/>
                  </a:lnTo>
                  <a:lnTo>
                    <a:pt x="212550" y="223671"/>
                  </a:lnTo>
                  <a:lnTo>
                    <a:pt x="255702" y="232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705616" y="3432290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357969" y="31585"/>
                  </a:moveTo>
                  <a:lnTo>
                    <a:pt x="346791" y="20407"/>
                  </a:lnTo>
                  <a:lnTo>
                    <a:pt x="311893" y="7866"/>
                  </a:lnTo>
                  <a:lnTo>
                    <a:pt x="256104" y="1553"/>
                  </a:lnTo>
                  <a:lnTo>
                    <a:pt x="196904" y="307"/>
                  </a:lnTo>
                  <a:lnTo>
                    <a:pt x="146470" y="91"/>
                  </a:lnTo>
                  <a:lnTo>
                    <a:pt x="97601" y="26"/>
                  </a:lnTo>
                  <a:lnTo>
                    <a:pt x="50366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842487" y="3526964"/>
              <a:ext cx="158181" cy="200125"/>
            </a:xfrm>
            <a:custGeom>
              <a:avLst/>
              <a:gdLst/>
              <a:ahLst/>
              <a:cxnLst/>
              <a:rect l="0" t="0" r="0" b="0"/>
              <a:pathLst>
                <a:path w="158181" h="200125">
                  <a:moveTo>
                    <a:pt x="0" y="52725"/>
                  </a:moveTo>
                  <a:lnTo>
                    <a:pt x="9575" y="21443"/>
                  </a:lnTo>
                  <a:lnTo>
                    <a:pt x="20243" y="5286"/>
                  </a:lnTo>
                  <a:lnTo>
                    <a:pt x="27533" y="1212"/>
                  </a:lnTo>
                  <a:lnTo>
                    <a:pt x="80141" y="0"/>
                  </a:lnTo>
                  <a:lnTo>
                    <a:pt x="100349" y="6285"/>
                  </a:lnTo>
                  <a:lnTo>
                    <a:pt x="109013" y="11236"/>
                  </a:lnTo>
                  <a:lnTo>
                    <a:pt x="112450" y="18047"/>
                  </a:lnTo>
                  <a:lnTo>
                    <a:pt x="112401" y="26097"/>
                  </a:lnTo>
                  <a:lnTo>
                    <a:pt x="106108" y="43230"/>
                  </a:lnTo>
                  <a:lnTo>
                    <a:pt x="88241" y="66029"/>
                  </a:lnTo>
                  <a:lnTo>
                    <a:pt x="70803" y="80475"/>
                  </a:lnTo>
                  <a:lnTo>
                    <a:pt x="68259" y="84093"/>
                  </a:lnTo>
                  <a:lnTo>
                    <a:pt x="70073" y="85335"/>
                  </a:lnTo>
                  <a:lnTo>
                    <a:pt x="81446" y="85936"/>
                  </a:lnTo>
                  <a:lnTo>
                    <a:pt x="107580" y="94021"/>
                  </a:lnTo>
                  <a:lnTo>
                    <a:pt x="144732" y="117120"/>
                  </a:lnTo>
                  <a:lnTo>
                    <a:pt x="152640" y="123731"/>
                  </a:lnTo>
                  <a:lnTo>
                    <a:pt x="156742" y="131648"/>
                  </a:lnTo>
                  <a:lnTo>
                    <a:pt x="158180" y="149803"/>
                  </a:lnTo>
                  <a:lnTo>
                    <a:pt x="151801" y="166450"/>
                  </a:lnTo>
                  <a:lnTo>
                    <a:pt x="146824" y="174165"/>
                  </a:lnTo>
                  <a:lnTo>
                    <a:pt x="128816" y="185857"/>
                  </a:lnTo>
                  <a:lnTo>
                    <a:pt x="117462" y="190612"/>
                  </a:lnTo>
                  <a:lnTo>
                    <a:pt x="59554" y="192179"/>
                  </a:lnTo>
                  <a:lnTo>
                    <a:pt x="10528" y="2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200455" y="3335170"/>
              <a:ext cx="429201" cy="223463"/>
            </a:xfrm>
            <a:custGeom>
              <a:avLst/>
              <a:gdLst/>
              <a:ahLst/>
              <a:cxnLst/>
              <a:rect l="0" t="0" r="0" b="0"/>
              <a:pathLst>
                <a:path w="429201" h="223463">
                  <a:moveTo>
                    <a:pt x="0" y="170819"/>
                  </a:moveTo>
                  <a:lnTo>
                    <a:pt x="5590" y="154052"/>
                  </a:lnTo>
                  <a:lnTo>
                    <a:pt x="11915" y="149113"/>
                  </a:lnTo>
                  <a:lnTo>
                    <a:pt x="31422" y="143624"/>
                  </a:lnTo>
                  <a:lnTo>
                    <a:pt x="88139" y="138931"/>
                  </a:lnTo>
                  <a:lnTo>
                    <a:pt x="141803" y="127952"/>
                  </a:lnTo>
                  <a:lnTo>
                    <a:pt x="202446" y="120107"/>
                  </a:lnTo>
                  <a:lnTo>
                    <a:pt x="262143" y="106978"/>
                  </a:lnTo>
                  <a:lnTo>
                    <a:pt x="322950" y="92352"/>
                  </a:lnTo>
                  <a:lnTo>
                    <a:pt x="378574" y="90672"/>
                  </a:lnTo>
                  <a:lnTo>
                    <a:pt x="416067" y="82211"/>
                  </a:lnTo>
                  <a:lnTo>
                    <a:pt x="421268" y="78992"/>
                  </a:lnTo>
                  <a:lnTo>
                    <a:pt x="421225" y="75676"/>
                  </a:lnTo>
                  <a:lnTo>
                    <a:pt x="385519" y="38305"/>
                  </a:lnTo>
                  <a:lnTo>
                    <a:pt x="324684" y="572"/>
                  </a:lnTo>
                  <a:lnTo>
                    <a:pt x="320571" y="0"/>
                  </a:lnTo>
                  <a:lnTo>
                    <a:pt x="320169" y="1958"/>
                  </a:lnTo>
                  <a:lnTo>
                    <a:pt x="322241" y="5602"/>
                  </a:lnTo>
                  <a:lnTo>
                    <a:pt x="341924" y="21910"/>
                  </a:lnTo>
                  <a:lnTo>
                    <a:pt x="400524" y="53135"/>
                  </a:lnTo>
                  <a:lnTo>
                    <a:pt x="426210" y="73039"/>
                  </a:lnTo>
                  <a:lnTo>
                    <a:pt x="429200" y="81066"/>
                  </a:lnTo>
                  <a:lnTo>
                    <a:pt x="428853" y="89927"/>
                  </a:lnTo>
                  <a:lnTo>
                    <a:pt x="412581" y="138503"/>
                  </a:lnTo>
                  <a:lnTo>
                    <a:pt x="371322" y="194748"/>
                  </a:lnTo>
                  <a:lnTo>
                    <a:pt x="357970" y="2234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11108" y="3112736"/>
              <a:ext cx="234598" cy="298498"/>
            </a:xfrm>
            <a:custGeom>
              <a:avLst/>
              <a:gdLst/>
              <a:ahLst/>
              <a:cxnLst/>
              <a:rect l="0" t="0" r="0" b="0"/>
              <a:pathLst>
                <a:path w="234598" h="298498">
                  <a:moveTo>
                    <a:pt x="0" y="14227"/>
                  </a:moveTo>
                  <a:lnTo>
                    <a:pt x="5590" y="30995"/>
                  </a:lnTo>
                  <a:lnTo>
                    <a:pt x="9576" y="33595"/>
                  </a:lnTo>
                  <a:lnTo>
                    <a:pt x="14573" y="32988"/>
                  </a:lnTo>
                  <a:lnTo>
                    <a:pt x="32784" y="20956"/>
                  </a:lnTo>
                  <a:lnTo>
                    <a:pt x="47326" y="10199"/>
                  </a:lnTo>
                  <a:lnTo>
                    <a:pt x="65488" y="1519"/>
                  </a:lnTo>
                  <a:lnTo>
                    <a:pt x="85258" y="0"/>
                  </a:lnTo>
                  <a:lnTo>
                    <a:pt x="132135" y="8557"/>
                  </a:lnTo>
                  <a:lnTo>
                    <a:pt x="161464" y="23726"/>
                  </a:lnTo>
                  <a:lnTo>
                    <a:pt x="166134" y="31088"/>
                  </a:lnTo>
                  <a:lnTo>
                    <a:pt x="168204" y="48627"/>
                  </a:lnTo>
                  <a:lnTo>
                    <a:pt x="162105" y="65001"/>
                  </a:lnTo>
                  <a:lnTo>
                    <a:pt x="139126" y="94577"/>
                  </a:lnTo>
                  <a:lnTo>
                    <a:pt x="110670" y="119439"/>
                  </a:lnTo>
                  <a:lnTo>
                    <a:pt x="112385" y="120634"/>
                  </a:lnTo>
                  <a:lnTo>
                    <a:pt x="124818" y="121181"/>
                  </a:lnTo>
                  <a:lnTo>
                    <a:pt x="178553" y="134232"/>
                  </a:lnTo>
                  <a:lnTo>
                    <a:pt x="204853" y="149870"/>
                  </a:lnTo>
                  <a:lnTo>
                    <a:pt x="216998" y="165760"/>
                  </a:lnTo>
                  <a:lnTo>
                    <a:pt x="234327" y="204557"/>
                  </a:lnTo>
                  <a:lnTo>
                    <a:pt x="234597" y="214813"/>
                  </a:lnTo>
                  <a:lnTo>
                    <a:pt x="228658" y="235568"/>
                  </a:lnTo>
                  <a:lnTo>
                    <a:pt x="215100" y="253370"/>
                  </a:lnTo>
                  <a:lnTo>
                    <a:pt x="197376" y="267912"/>
                  </a:lnTo>
                  <a:lnTo>
                    <a:pt x="141459" y="290685"/>
                  </a:lnTo>
                  <a:lnTo>
                    <a:pt x="94757" y="29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21637" y="3411233"/>
              <a:ext cx="294799" cy="39886"/>
            </a:xfrm>
            <a:custGeom>
              <a:avLst/>
              <a:gdLst/>
              <a:ahLst/>
              <a:cxnLst/>
              <a:rect l="0" t="0" r="0" b="0"/>
              <a:pathLst>
                <a:path w="294799" h="39886">
                  <a:moveTo>
                    <a:pt x="294798" y="0"/>
                  </a:moveTo>
                  <a:lnTo>
                    <a:pt x="283619" y="16767"/>
                  </a:lnTo>
                  <a:lnTo>
                    <a:pt x="276817" y="20537"/>
                  </a:lnTo>
                  <a:lnTo>
                    <a:pt x="219274" y="28401"/>
                  </a:lnTo>
                  <a:lnTo>
                    <a:pt x="159305" y="36755"/>
                  </a:lnTo>
                  <a:lnTo>
                    <a:pt x="106510" y="39885"/>
                  </a:lnTo>
                  <a:lnTo>
                    <a:pt x="44089" y="3357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31861" y="3533876"/>
              <a:ext cx="279331" cy="273037"/>
            </a:xfrm>
            <a:custGeom>
              <a:avLst/>
              <a:gdLst/>
              <a:ahLst/>
              <a:cxnLst/>
              <a:rect l="0" t="0" r="0" b="0"/>
              <a:pathLst>
                <a:path w="279331" h="273037">
                  <a:moveTo>
                    <a:pt x="5589" y="14227"/>
                  </a:moveTo>
                  <a:lnTo>
                    <a:pt x="0" y="30995"/>
                  </a:lnTo>
                  <a:lnTo>
                    <a:pt x="693" y="33595"/>
                  </a:lnTo>
                  <a:lnTo>
                    <a:pt x="3495" y="32988"/>
                  </a:lnTo>
                  <a:lnTo>
                    <a:pt x="50277" y="1519"/>
                  </a:lnTo>
                  <a:lnTo>
                    <a:pt x="73024" y="0"/>
                  </a:lnTo>
                  <a:lnTo>
                    <a:pt x="85641" y="1233"/>
                  </a:lnTo>
                  <a:lnTo>
                    <a:pt x="105899" y="11961"/>
                  </a:lnTo>
                  <a:lnTo>
                    <a:pt x="114576" y="19736"/>
                  </a:lnTo>
                  <a:lnTo>
                    <a:pt x="132378" y="53034"/>
                  </a:lnTo>
                  <a:lnTo>
                    <a:pt x="147704" y="100142"/>
                  </a:lnTo>
                  <a:lnTo>
                    <a:pt x="148825" y="160226"/>
                  </a:lnTo>
                  <a:lnTo>
                    <a:pt x="138128" y="211913"/>
                  </a:lnTo>
                  <a:lnTo>
                    <a:pt x="122589" y="239567"/>
                  </a:lnTo>
                  <a:lnTo>
                    <a:pt x="97578" y="262579"/>
                  </a:lnTo>
                  <a:lnTo>
                    <a:pt x="74939" y="270835"/>
                  </a:lnTo>
                  <a:lnTo>
                    <a:pt x="62351" y="273036"/>
                  </a:lnTo>
                  <a:lnTo>
                    <a:pt x="42125" y="269243"/>
                  </a:lnTo>
                  <a:lnTo>
                    <a:pt x="33456" y="264956"/>
                  </a:lnTo>
                  <a:lnTo>
                    <a:pt x="20704" y="250834"/>
                  </a:lnTo>
                  <a:lnTo>
                    <a:pt x="2986" y="213173"/>
                  </a:lnTo>
                  <a:lnTo>
                    <a:pt x="1703" y="192725"/>
                  </a:lnTo>
                  <a:lnTo>
                    <a:pt x="2998" y="182358"/>
                  </a:lnTo>
                  <a:lnTo>
                    <a:pt x="7371" y="174278"/>
                  </a:lnTo>
                  <a:lnTo>
                    <a:pt x="21589" y="162180"/>
                  </a:lnTo>
                  <a:lnTo>
                    <a:pt x="60503" y="154382"/>
                  </a:lnTo>
                  <a:lnTo>
                    <a:pt x="117649" y="160152"/>
                  </a:lnTo>
                  <a:lnTo>
                    <a:pt x="173997" y="172557"/>
                  </a:lnTo>
                  <a:lnTo>
                    <a:pt x="230188" y="191862"/>
                  </a:lnTo>
                  <a:lnTo>
                    <a:pt x="279330" y="22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810901" y="4083339"/>
            <a:ext cx="1407994" cy="892503"/>
            <a:chOff x="1810901" y="4083339"/>
            <a:chExt cx="1407994" cy="892503"/>
          </a:xfrm>
        </p:grpSpPr>
        <p:sp>
          <p:nvSpPr>
            <p:cNvPr id="104" name="Freeform 103"/>
            <p:cNvSpPr/>
            <p:nvPr/>
          </p:nvSpPr>
          <p:spPr>
            <a:xfrm>
              <a:off x="1884894" y="4083339"/>
              <a:ext cx="202195" cy="237137"/>
            </a:xfrm>
            <a:custGeom>
              <a:avLst/>
              <a:gdLst/>
              <a:ahLst/>
              <a:cxnLst/>
              <a:rect l="0" t="0" r="0" b="0"/>
              <a:pathLst>
                <a:path w="202195" h="237137">
                  <a:moveTo>
                    <a:pt x="157634" y="1718"/>
                  </a:moveTo>
                  <a:lnTo>
                    <a:pt x="120156" y="10051"/>
                  </a:lnTo>
                  <a:lnTo>
                    <a:pt x="85308" y="8476"/>
                  </a:lnTo>
                  <a:lnTo>
                    <a:pt x="62318" y="5891"/>
                  </a:lnTo>
                  <a:lnTo>
                    <a:pt x="25407" y="7504"/>
                  </a:lnTo>
                  <a:lnTo>
                    <a:pt x="6840" y="0"/>
                  </a:lnTo>
                  <a:lnTo>
                    <a:pt x="2122" y="572"/>
                  </a:lnTo>
                  <a:lnTo>
                    <a:pt x="147" y="4464"/>
                  </a:lnTo>
                  <a:lnTo>
                    <a:pt x="0" y="10567"/>
                  </a:lnTo>
                  <a:lnTo>
                    <a:pt x="23452" y="71255"/>
                  </a:lnTo>
                  <a:lnTo>
                    <a:pt x="38593" y="130631"/>
                  </a:lnTo>
                  <a:lnTo>
                    <a:pt x="39669" y="143812"/>
                  </a:lnTo>
                  <a:lnTo>
                    <a:pt x="43896" y="150259"/>
                  </a:lnTo>
                  <a:lnTo>
                    <a:pt x="50223" y="152218"/>
                  </a:lnTo>
                  <a:lnTo>
                    <a:pt x="66612" y="148155"/>
                  </a:lnTo>
                  <a:lnTo>
                    <a:pt x="95570" y="136223"/>
                  </a:lnTo>
                  <a:lnTo>
                    <a:pt x="126377" y="138537"/>
                  </a:lnTo>
                  <a:lnTo>
                    <a:pt x="178734" y="153082"/>
                  </a:lnTo>
                  <a:lnTo>
                    <a:pt x="186909" y="158779"/>
                  </a:lnTo>
                  <a:lnTo>
                    <a:pt x="199111" y="174468"/>
                  </a:lnTo>
                  <a:lnTo>
                    <a:pt x="202194" y="193139"/>
                  </a:lnTo>
                  <a:lnTo>
                    <a:pt x="201379" y="203031"/>
                  </a:lnTo>
                  <a:lnTo>
                    <a:pt x="197326" y="210796"/>
                  </a:lnTo>
                  <a:lnTo>
                    <a:pt x="183464" y="222543"/>
                  </a:lnTo>
                  <a:lnTo>
                    <a:pt x="150340" y="235733"/>
                  </a:lnTo>
                  <a:lnTo>
                    <a:pt x="133725" y="237136"/>
                  </a:lnTo>
                  <a:lnTo>
                    <a:pt x="115520" y="233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810901" y="4443893"/>
              <a:ext cx="410613" cy="20190"/>
            </a:xfrm>
            <a:custGeom>
              <a:avLst/>
              <a:gdLst/>
              <a:ahLst/>
              <a:cxnLst/>
              <a:rect l="0" t="0" r="0" b="0"/>
              <a:pathLst>
                <a:path w="410613" h="20190">
                  <a:moveTo>
                    <a:pt x="410612" y="20189"/>
                  </a:moveTo>
                  <a:lnTo>
                    <a:pt x="399433" y="9011"/>
                  </a:lnTo>
                  <a:lnTo>
                    <a:pt x="381467" y="3523"/>
                  </a:lnTo>
                  <a:lnTo>
                    <a:pt x="326216" y="0"/>
                  </a:lnTo>
                  <a:lnTo>
                    <a:pt x="276161" y="4979"/>
                  </a:lnTo>
                  <a:lnTo>
                    <a:pt x="212911" y="8736"/>
                  </a:lnTo>
                  <a:lnTo>
                    <a:pt x="157841" y="10557"/>
                  </a:lnTo>
                  <a:lnTo>
                    <a:pt x="96126" y="14821"/>
                  </a:lnTo>
                  <a:lnTo>
                    <a:pt x="53048" y="14310"/>
                  </a:lnTo>
                  <a:lnTo>
                    <a:pt x="28256" y="16406"/>
                  </a:lnTo>
                  <a:lnTo>
                    <a:pt x="0" y="9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971821" y="4512290"/>
              <a:ext cx="156818" cy="311365"/>
            </a:xfrm>
            <a:custGeom>
              <a:avLst/>
              <a:gdLst/>
              <a:ahLst/>
              <a:cxnLst/>
              <a:rect l="0" t="0" r="0" b="0"/>
              <a:pathLst>
                <a:path w="156818" h="311365">
                  <a:moveTo>
                    <a:pt x="144406" y="57077"/>
                  </a:moveTo>
                  <a:lnTo>
                    <a:pt x="138817" y="73845"/>
                  </a:lnTo>
                  <a:lnTo>
                    <a:pt x="126715" y="88316"/>
                  </a:lnTo>
                  <a:lnTo>
                    <a:pt x="95938" y="122260"/>
                  </a:lnTo>
                  <a:lnTo>
                    <a:pt x="80003" y="152430"/>
                  </a:lnTo>
                  <a:lnTo>
                    <a:pt x="72543" y="202471"/>
                  </a:lnTo>
                  <a:lnTo>
                    <a:pt x="74189" y="254296"/>
                  </a:lnTo>
                  <a:lnTo>
                    <a:pt x="80444" y="275752"/>
                  </a:lnTo>
                  <a:lnTo>
                    <a:pt x="91022" y="293086"/>
                  </a:lnTo>
                  <a:lnTo>
                    <a:pt x="106642" y="305470"/>
                  </a:lnTo>
                  <a:lnTo>
                    <a:pt x="115721" y="310410"/>
                  </a:lnTo>
                  <a:lnTo>
                    <a:pt x="124113" y="311364"/>
                  </a:lnTo>
                  <a:lnTo>
                    <a:pt x="139677" y="306184"/>
                  </a:lnTo>
                  <a:lnTo>
                    <a:pt x="151273" y="292964"/>
                  </a:lnTo>
                  <a:lnTo>
                    <a:pt x="156003" y="284525"/>
                  </a:lnTo>
                  <a:lnTo>
                    <a:pt x="156817" y="276559"/>
                  </a:lnTo>
                  <a:lnTo>
                    <a:pt x="151482" y="261470"/>
                  </a:lnTo>
                  <a:lnTo>
                    <a:pt x="115719" y="209524"/>
                  </a:lnTo>
                  <a:lnTo>
                    <a:pt x="86964" y="181383"/>
                  </a:lnTo>
                  <a:lnTo>
                    <a:pt x="44079" y="153920"/>
                  </a:lnTo>
                  <a:lnTo>
                    <a:pt x="16011" y="111345"/>
                  </a:lnTo>
                  <a:lnTo>
                    <a:pt x="3158" y="77446"/>
                  </a:lnTo>
                  <a:lnTo>
                    <a:pt x="0" y="39456"/>
                  </a:lnTo>
                  <a:lnTo>
                    <a:pt x="3407" y="16490"/>
                  </a:lnTo>
                  <a:lnTo>
                    <a:pt x="9463" y="8963"/>
                  </a:lnTo>
                  <a:lnTo>
                    <a:pt x="28670" y="598"/>
                  </a:lnTo>
                  <a:lnTo>
                    <a:pt x="43445" y="0"/>
                  </a:lnTo>
                  <a:lnTo>
                    <a:pt x="60179" y="4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337326" y="4390551"/>
              <a:ext cx="420338" cy="190267"/>
            </a:xfrm>
            <a:custGeom>
              <a:avLst/>
              <a:gdLst/>
              <a:ahLst/>
              <a:cxnLst/>
              <a:rect l="0" t="0" r="0" b="0"/>
              <a:pathLst>
                <a:path w="420338" h="190267">
                  <a:moveTo>
                    <a:pt x="0" y="126174"/>
                  </a:moveTo>
                  <a:lnTo>
                    <a:pt x="5589" y="109406"/>
                  </a:lnTo>
                  <a:lnTo>
                    <a:pt x="10745" y="105637"/>
                  </a:lnTo>
                  <a:lnTo>
                    <a:pt x="17692" y="104294"/>
                  </a:lnTo>
                  <a:lnTo>
                    <a:pt x="71350" y="106179"/>
                  </a:lnTo>
                  <a:lnTo>
                    <a:pt x="105759" y="111151"/>
                  </a:lnTo>
                  <a:lnTo>
                    <a:pt x="158714" y="106655"/>
                  </a:lnTo>
                  <a:lnTo>
                    <a:pt x="214235" y="105421"/>
                  </a:lnTo>
                  <a:lnTo>
                    <a:pt x="270262" y="105177"/>
                  </a:lnTo>
                  <a:lnTo>
                    <a:pt x="323270" y="102010"/>
                  </a:lnTo>
                  <a:lnTo>
                    <a:pt x="373472" y="96054"/>
                  </a:lnTo>
                  <a:lnTo>
                    <a:pt x="408966" y="100612"/>
                  </a:lnTo>
                  <a:lnTo>
                    <a:pt x="415363" y="98604"/>
                  </a:lnTo>
                  <a:lnTo>
                    <a:pt x="418459" y="93756"/>
                  </a:lnTo>
                  <a:lnTo>
                    <a:pt x="419353" y="87015"/>
                  </a:lnTo>
                  <a:lnTo>
                    <a:pt x="416439" y="81350"/>
                  </a:lnTo>
                  <a:lnTo>
                    <a:pt x="353304" y="28779"/>
                  </a:lnTo>
                  <a:lnTo>
                    <a:pt x="310301" y="1839"/>
                  </a:lnTo>
                  <a:lnTo>
                    <a:pt x="308643" y="0"/>
                  </a:lnTo>
                  <a:lnTo>
                    <a:pt x="316159" y="4196"/>
                  </a:lnTo>
                  <a:lnTo>
                    <a:pt x="351062" y="37668"/>
                  </a:lnTo>
                  <a:lnTo>
                    <a:pt x="412287" y="80917"/>
                  </a:lnTo>
                  <a:lnTo>
                    <a:pt x="417578" y="88983"/>
                  </a:lnTo>
                  <a:lnTo>
                    <a:pt x="420337" y="107305"/>
                  </a:lnTo>
                  <a:lnTo>
                    <a:pt x="414544" y="127146"/>
                  </a:lnTo>
                  <a:lnTo>
                    <a:pt x="398129" y="154928"/>
                  </a:lnTo>
                  <a:lnTo>
                    <a:pt x="371621" y="185276"/>
                  </a:lnTo>
                  <a:lnTo>
                    <a:pt x="365900" y="188972"/>
                  </a:lnTo>
                  <a:lnTo>
                    <a:pt x="360917" y="190266"/>
                  </a:lnTo>
                  <a:lnTo>
                    <a:pt x="347440" y="189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27055" y="4215912"/>
              <a:ext cx="152358" cy="237553"/>
            </a:xfrm>
            <a:custGeom>
              <a:avLst/>
              <a:gdLst/>
              <a:ahLst/>
              <a:cxnLst/>
              <a:rect l="0" t="0" r="0" b="0"/>
              <a:pathLst>
                <a:path w="152358" h="237553">
                  <a:moveTo>
                    <a:pt x="126209" y="37601"/>
                  </a:moveTo>
                  <a:lnTo>
                    <a:pt x="109441" y="43190"/>
                  </a:lnTo>
                  <a:lnTo>
                    <a:pt x="98089" y="55292"/>
                  </a:lnTo>
                  <a:lnTo>
                    <a:pt x="73871" y="111929"/>
                  </a:lnTo>
                  <a:lnTo>
                    <a:pt x="67853" y="134976"/>
                  </a:lnTo>
                  <a:lnTo>
                    <a:pt x="65634" y="178496"/>
                  </a:lnTo>
                  <a:lnTo>
                    <a:pt x="69261" y="203166"/>
                  </a:lnTo>
                  <a:lnTo>
                    <a:pt x="81012" y="222709"/>
                  </a:lnTo>
                  <a:lnTo>
                    <a:pt x="89058" y="231196"/>
                  </a:lnTo>
                  <a:lnTo>
                    <a:pt x="97932" y="235685"/>
                  </a:lnTo>
                  <a:lnTo>
                    <a:pt x="117151" y="237552"/>
                  </a:lnTo>
                  <a:lnTo>
                    <a:pt x="126020" y="232903"/>
                  </a:lnTo>
                  <a:lnTo>
                    <a:pt x="142112" y="215258"/>
                  </a:lnTo>
                  <a:lnTo>
                    <a:pt x="150824" y="188699"/>
                  </a:lnTo>
                  <a:lnTo>
                    <a:pt x="152357" y="159738"/>
                  </a:lnTo>
                  <a:lnTo>
                    <a:pt x="145239" y="135168"/>
                  </a:lnTo>
                  <a:lnTo>
                    <a:pt x="131157" y="118788"/>
                  </a:lnTo>
                  <a:lnTo>
                    <a:pt x="68301" y="81583"/>
                  </a:lnTo>
                  <a:lnTo>
                    <a:pt x="47050" y="74696"/>
                  </a:lnTo>
                  <a:lnTo>
                    <a:pt x="24347" y="69295"/>
                  </a:lnTo>
                  <a:lnTo>
                    <a:pt x="6457" y="59096"/>
                  </a:lnTo>
                  <a:lnTo>
                    <a:pt x="1921" y="51931"/>
                  </a:lnTo>
                  <a:lnTo>
                    <a:pt x="0" y="34611"/>
                  </a:lnTo>
                  <a:lnTo>
                    <a:pt x="6165" y="18334"/>
                  </a:lnTo>
                  <a:lnTo>
                    <a:pt x="11085" y="10719"/>
                  </a:lnTo>
                  <a:lnTo>
                    <a:pt x="19044" y="5641"/>
                  </a:lnTo>
                  <a:lnTo>
                    <a:pt x="40365" y="0"/>
                  </a:lnTo>
                  <a:lnTo>
                    <a:pt x="50263" y="835"/>
                  </a:lnTo>
                  <a:lnTo>
                    <a:pt x="84095" y="165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937450" y="4548311"/>
              <a:ext cx="258275" cy="52643"/>
            </a:xfrm>
            <a:custGeom>
              <a:avLst/>
              <a:gdLst/>
              <a:ahLst/>
              <a:cxnLst/>
              <a:rect l="0" t="0" r="0" b="0"/>
              <a:pathLst>
                <a:path w="258275" h="52643">
                  <a:moveTo>
                    <a:pt x="252684" y="52642"/>
                  </a:moveTo>
                  <a:lnTo>
                    <a:pt x="258274" y="35875"/>
                  </a:lnTo>
                  <a:lnTo>
                    <a:pt x="255241" y="29765"/>
                  </a:lnTo>
                  <a:lnTo>
                    <a:pt x="239393" y="19858"/>
                  </a:lnTo>
                  <a:lnTo>
                    <a:pt x="219871" y="17794"/>
                  </a:lnTo>
                  <a:lnTo>
                    <a:pt x="159889" y="20627"/>
                  </a:lnTo>
                  <a:lnTo>
                    <a:pt x="104979" y="20972"/>
                  </a:lnTo>
                  <a:lnTo>
                    <a:pt x="49073" y="21040"/>
                  </a:lnTo>
                  <a:lnTo>
                    <a:pt x="27270" y="148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41782" y="4707702"/>
              <a:ext cx="177113" cy="268140"/>
            </a:xfrm>
            <a:custGeom>
              <a:avLst/>
              <a:gdLst/>
              <a:ahLst/>
              <a:cxnLst/>
              <a:rect l="0" t="0" r="0" b="0"/>
              <a:pathLst>
                <a:path w="177113" h="268140">
                  <a:moveTo>
                    <a:pt x="116767" y="9065"/>
                  </a:moveTo>
                  <a:lnTo>
                    <a:pt x="74075" y="5945"/>
                  </a:lnTo>
                  <a:lnTo>
                    <a:pt x="26835" y="0"/>
                  </a:lnTo>
                  <a:lnTo>
                    <a:pt x="17038" y="3022"/>
                  </a:lnTo>
                  <a:lnTo>
                    <a:pt x="9337" y="8545"/>
                  </a:lnTo>
                  <a:lnTo>
                    <a:pt x="3033" y="15737"/>
                  </a:lnTo>
                  <a:lnTo>
                    <a:pt x="0" y="25212"/>
                  </a:lnTo>
                  <a:lnTo>
                    <a:pt x="597" y="87476"/>
                  </a:lnTo>
                  <a:lnTo>
                    <a:pt x="5395" y="96434"/>
                  </a:lnTo>
                  <a:lnTo>
                    <a:pt x="13273" y="102405"/>
                  </a:lnTo>
                  <a:lnTo>
                    <a:pt x="23204" y="106387"/>
                  </a:lnTo>
                  <a:lnTo>
                    <a:pt x="43598" y="107691"/>
                  </a:lnTo>
                  <a:lnTo>
                    <a:pt x="81049" y="108087"/>
                  </a:lnTo>
                  <a:lnTo>
                    <a:pt x="109081" y="113906"/>
                  </a:lnTo>
                  <a:lnTo>
                    <a:pt x="138016" y="130336"/>
                  </a:lnTo>
                  <a:lnTo>
                    <a:pt x="153897" y="143291"/>
                  </a:lnTo>
                  <a:lnTo>
                    <a:pt x="170402" y="169328"/>
                  </a:lnTo>
                  <a:lnTo>
                    <a:pt x="177112" y="204859"/>
                  </a:lnTo>
                  <a:lnTo>
                    <a:pt x="172443" y="225156"/>
                  </a:lnTo>
                  <a:lnTo>
                    <a:pt x="150381" y="257250"/>
                  </a:lnTo>
                  <a:lnTo>
                    <a:pt x="130927" y="265598"/>
                  </a:lnTo>
                  <a:lnTo>
                    <a:pt x="110192" y="268139"/>
                  </a:lnTo>
                  <a:lnTo>
                    <a:pt x="85181" y="261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6529518" y="2105699"/>
            <a:ext cx="2996443" cy="1231835"/>
            <a:chOff x="6529518" y="2105699"/>
            <a:chExt cx="2996443" cy="1231835"/>
          </a:xfrm>
        </p:grpSpPr>
        <p:sp>
          <p:nvSpPr>
            <p:cNvPr id="112" name="Freeform 111"/>
            <p:cNvSpPr/>
            <p:nvPr/>
          </p:nvSpPr>
          <p:spPr>
            <a:xfrm>
              <a:off x="6529518" y="2105699"/>
              <a:ext cx="208721" cy="631711"/>
            </a:xfrm>
            <a:custGeom>
              <a:avLst/>
              <a:gdLst/>
              <a:ahLst/>
              <a:cxnLst/>
              <a:rect l="0" t="0" r="0" b="0"/>
              <a:pathLst>
                <a:path w="208721" h="631711">
                  <a:moveTo>
                    <a:pt x="208720" y="0"/>
                  </a:moveTo>
                  <a:lnTo>
                    <a:pt x="154605" y="45781"/>
                  </a:lnTo>
                  <a:lnTo>
                    <a:pt x="111647" y="89174"/>
                  </a:lnTo>
                  <a:lnTo>
                    <a:pt x="68445" y="151217"/>
                  </a:lnTo>
                  <a:lnTo>
                    <a:pt x="40285" y="204609"/>
                  </a:lnTo>
                  <a:lnTo>
                    <a:pt x="19214" y="254037"/>
                  </a:lnTo>
                  <a:lnTo>
                    <a:pt x="4391" y="305728"/>
                  </a:lnTo>
                  <a:lnTo>
                    <a:pt x="0" y="361207"/>
                  </a:lnTo>
                  <a:lnTo>
                    <a:pt x="1818" y="412741"/>
                  </a:lnTo>
                  <a:lnTo>
                    <a:pt x="16180" y="475016"/>
                  </a:lnTo>
                  <a:lnTo>
                    <a:pt x="29831" y="532345"/>
                  </a:lnTo>
                  <a:lnTo>
                    <a:pt x="49382" y="578157"/>
                  </a:lnTo>
                  <a:lnTo>
                    <a:pt x="74551" y="604794"/>
                  </a:lnTo>
                  <a:lnTo>
                    <a:pt x="104235" y="621915"/>
                  </a:lnTo>
                  <a:lnTo>
                    <a:pt x="156077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824661" y="2263626"/>
              <a:ext cx="197847" cy="417472"/>
            </a:xfrm>
            <a:custGeom>
              <a:avLst/>
              <a:gdLst/>
              <a:ahLst/>
              <a:cxnLst/>
              <a:rect l="0" t="0" r="0" b="0"/>
              <a:pathLst>
                <a:path w="197847" h="417472">
                  <a:moveTo>
                    <a:pt x="8334" y="147400"/>
                  </a:moveTo>
                  <a:lnTo>
                    <a:pt x="0" y="184878"/>
                  </a:lnTo>
                  <a:lnTo>
                    <a:pt x="1575" y="219725"/>
                  </a:lnTo>
                  <a:lnTo>
                    <a:pt x="15849" y="274730"/>
                  </a:lnTo>
                  <a:lnTo>
                    <a:pt x="29488" y="327273"/>
                  </a:lnTo>
                  <a:lnTo>
                    <a:pt x="45781" y="389455"/>
                  </a:lnTo>
                  <a:lnTo>
                    <a:pt x="48373" y="415637"/>
                  </a:lnTo>
                  <a:lnTo>
                    <a:pt x="47895" y="417471"/>
                  </a:lnTo>
                  <a:lnTo>
                    <a:pt x="35611" y="363119"/>
                  </a:lnTo>
                  <a:lnTo>
                    <a:pt x="29450" y="301231"/>
                  </a:lnTo>
                  <a:lnTo>
                    <a:pt x="18181" y="239614"/>
                  </a:lnTo>
                  <a:lnTo>
                    <a:pt x="4690" y="177053"/>
                  </a:lnTo>
                  <a:lnTo>
                    <a:pt x="6401" y="125701"/>
                  </a:lnTo>
                  <a:lnTo>
                    <a:pt x="10101" y="81959"/>
                  </a:lnTo>
                  <a:lnTo>
                    <a:pt x="19258" y="61383"/>
                  </a:lnTo>
                  <a:lnTo>
                    <a:pt x="37365" y="44439"/>
                  </a:lnTo>
                  <a:lnTo>
                    <a:pt x="73867" y="24866"/>
                  </a:lnTo>
                  <a:lnTo>
                    <a:pt x="100631" y="18071"/>
                  </a:lnTo>
                  <a:lnTo>
                    <a:pt x="140836" y="17313"/>
                  </a:lnTo>
                  <a:lnTo>
                    <a:pt x="1978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32995" y="2463668"/>
              <a:ext cx="136871" cy="43182"/>
            </a:xfrm>
            <a:custGeom>
              <a:avLst/>
              <a:gdLst/>
              <a:ahLst/>
              <a:cxnLst/>
              <a:rect l="0" t="0" r="0" b="0"/>
              <a:pathLst>
                <a:path w="136871" h="43182">
                  <a:moveTo>
                    <a:pt x="136870" y="0"/>
                  </a:moveTo>
                  <a:lnTo>
                    <a:pt x="131281" y="16768"/>
                  </a:lnTo>
                  <a:lnTo>
                    <a:pt x="119179" y="31239"/>
                  </a:lnTo>
                  <a:lnTo>
                    <a:pt x="111037" y="38373"/>
                  </a:lnTo>
                  <a:lnTo>
                    <a:pt x="86395" y="43181"/>
                  </a:lnTo>
                  <a:lnTo>
                    <a:pt x="25068" y="350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106928" y="2263626"/>
              <a:ext cx="14905" cy="389556"/>
            </a:xfrm>
            <a:custGeom>
              <a:avLst/>
              <a:gdLst/>
              <a:ahLst/>
              <a:cxnLst/>
              <a:rect l="0" t="0" r="0" b="0"/>
              <a:pathLst>
                <a:path w="14905" h="389556">
                  <a:moveTo>
                    <a:pt x="10336" y="0"/>
                  </a:moveTo>
                  <a:lnTo>
                    <a:pt x="3100" y="28726"/>
                  </a:lnTo>
                  <a:lnTo>
                    <a:pt x="458" y="92112"/>
                  </a:lnTo>
                  <a:lnTo>
                    <a:pt x="0" y="139207"/>
                  </a:lnTo>
                  <a:lnTo>
                    <a:pt x="2985" y="193325"/>
                  </a:lnTo>
                  <a:lnTo>
                    <a:pt x="11277" y="250694"/>
                  </a:lnTo>
                  <a:lnTo>
                    <a:pt x="14904" y="304737"/>
                  </a:lnTo>
                  <a:lnTo>
                    <a:pt x="11690" y="351556"/>
                  </a:lnTo>
                  <a:lnTo>
                    <a:pt x="10336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12021" y="2568953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3119" y="42692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22549" y="2442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312294" y="2525249"/>
              <a:ext cx="135673" cy="330140"/>
            </a:xfrm>
            <a:custGeom>
              <a:avLst/>
              <a:gdLst/>
              <a:ahLst/>
              <a:cxnLst/>
              <a:rect l="0" t="0" r="0" b="0"/>
              <a:pathLst>
                <a:path w="135673" h="330140">
                  <a:moveTo>
                    <a:pt x="36597" y="148989"/>
                  </a:moveTo>
                  <a:lnTo>
                    <a:pt x="36597" y="207606"/>
                  </a:lnTo>
                  <a:lnTo>
                    <a:pt x="45002" y="261780"/>
                  </a:lnTo>
                  <a:lnTo>
                    <a:pt x="57928" y="314422"/>
                  </a:lnTo>
                  <a:lnTo>
                    <a:pt x="61346" y="325958"/>
                  </a:lnTo>
                  <a:lnTo>
                    <a:pt x="61285" y="330139"/>
                  </a:lnTo>
                  <a:lnTo>
                    <a:pt x="58905" y="329417"/>
                  </a:lnTo>
                  <a:lnTo>
                    <a:pt x="54978" y="325427"/>
                  </a:lnTo>
                  <a:lnTo>
                    <a:pt x="40271" y="284230"/>
                  </a:lnTo>
                  <a:lnTo>
                    <a:pt x="29220" y="224100"/>
                  </a:lnTo>
                  <a:lnTo>
                    <a:pt x="21101" y="166815"/>
                  </a:lnTo>
                  <a:lnTo>
                    <a:pt x="9404" y="110439"/>
                  </a:lnTo>
                  <a:lnTo>
                    <a:pt x="2760" y="57363"/>
                  </a:lnTo>
                  <a:lnTo>
                    <a:pt x="0" y="45791"/>
                  </a:lnTo>
                  <a:lnTo>
                    <a:pt x="501" y="35737"/>
                  </a:lnTo>
                  <a:lnTo>
                    <a:pt x="7296" y="18326"/>
                  </a:lnTo>
                  <a:lnTo>
                    <a:pt x="21234" y="5909"/>
                  </a:lnTo>
                  <a:lnTo>
                    <a:pt x="29864" y="960"/>
                  </a:lnTo>
                  <a:lnTo>
                    <a:pt x="39127" y="0"/>
                  </a:lnTo>
                  <a:lnTo>
                    <a:pt x="89573" y="15650"/>
                  </a:lnTo>
                  <a:lnTo>
                    <a:pt x="120924" y="37341"/>
                  </a:lnTo>
                  <a:lnTo>
                    <a:pt x="132567" y="59203"/>
                  </a:lnTo>
                  <a:lnTo>
                    <a:pt x="135672" y="71584"/>
                  </a:lnTo>
                  <a:lnTo>
                    <a:pt x="132883" y="94700"/>
                  </a:lnTo>
                  <a:lnTo>
                    <a:pt x="123845" y="115502"/>
                  </a:lnTo>
                  <a:lnTo>
                    <a:pt x="112028" y="132546"/>
                  </a:lnTo>
                  <a:lnTo>
                    <a:pt x="95858" y="144801"/>
                  </a:lnTo>
                  <a:lnTo>
                    <a:pt x="68182" y="159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785998" y="2379440"/>
              <a:ext cx="15619" cy="305327"/>
            </a:xfrm>
            <a:custGeom>
              <a:avLst/>
              <a:gdLst/>
              <a:ahLst/>
              <a:cxnLst/>
              <a:rect l="0" t="0" r="0" b="0"/>
              <a:pathLst>
                <a:path w="15619" h="305327">
                  <a:moveTo>
                    <a:pt x="15618" y="0"/>
                  </a:moveTo>
                  <a:lnTo>
                    <a:pt x="10029" y="58617"/>
                  </a:lnTo>
                  <a:lnTo>
                    <a:pt x="0" y="121196"/>
                  </a:lnTo>
                  <a:lnTo>
                    <a:pt x="3062" y="171351"/>
                  </a:lnTo>
                  <a:lnTo>
                    <a:pt x="4690" y="230812"/>
                  </a:lnTo>
                  <a:lnTo>
                    <a:pt x="4971" y="270380"/>
                  </a:lnTo>
                  <a:lnTo>
                    <a:pt x="509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654218" y="2495253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21057"/>
                  </a:moveTo>
                  <a:lnTo>
                    <a:pt x="225387" y="9879"/>
                  </a:lnTo>
                  <a:lnTo>
                    <a:pt x="204677" y="7511"/>
                  </a:lnTo>
                  <a:lnTo>
                    <a:pt x="147664" y="9933"/>
                  </a:lnTo>
                  <a:lnTo>
                    <a:pt x="88483" y="10411"/>
                  </a:lnTo>
                  <a:lnTo>
                    <a:pt x="34852" y="73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17430" y="2347854"/>
              <a:ext cx="325912" cy="327025"/>
            </a:xfrm>
            <a:custGeom>
              <a:avLst/>
              <a:gdLst/>
              <a:ahLst/>
              <a:cxnLst/>
              <a:rect l="0" t="0" r="0" b="0"/>
              <a:pathLst>
                <a:path w="325912" h="327025">
                  <a:moveTo>
                    <a:pt x="0" y="0"/>
                  </a:moveTo>
                  <a:lnTo>
                    <a:pt x="14654" y="55141"/>
                  </a:lnTo>
                  <a:lnTo>
                    <a:pt x="19159" y="103556"/>
                  </a:lnTo>
                  <a:lnTo>
                    <a:pt x="26084" y="154946"/>
                  </a:lnTo>
                  <a:lnTo>
                    <a:pt x="29955" y="207217"/>
                  </a:lnTo>
                  <a:lnTo>
                    <a:pt x="32433" y="267707"/>
                  </a:lnTo>
                  <a:lnTo>
                    <a:pt x="37556" y="303539"/>
                  </a:lnTo>
                  <a:lnTo>
                    <a:pt x="35019" y="325589"/>
                  </a:lnTo>
                  <a:lnTo>
                    <a:pt x="33874" y="327024"/>
                  </a:lnTo>
                  <a:lnTo>
                    <a:pt x="32603" y="313020"/>
                  </a:lnTo>
                  <a:lnTo>
                    <a:pt x="43172" y="254506"/>
                  </a:lnTo>
                  <a:lnTo>
                    <a:pt x="56076" y="221639"/>
                  </a:lnTo>
                  <a:lnTo>
                    <a:pt x="61950" y="210930"/>
                  </a:lnTo>
                  <a:lnTo>
                    <a:pt x="69376" y="204961"/>
                  </a:lnTo>
                  <a:lnTo>
                    <a:pt x="77837" y="202152"/>
                  </a:lnTo>
                  <a:lnTo>
                    <a:pt x="86986" y="201448"/>
                  </a:lnTo>
                  <a:lnTo>
                    <a:pt x="106511" y="206906"/>
                  </a:lnTo>
                  <a:lnTo>
                    <a:pt x="134114" y="223133"/>
                  </a:lnTo>
                  <a:lnTo>
                    <a:pt x="164402" y="249577"/>
                  </a:lnTo>
                  <a:lnTo>
                    <a:pt x="172504" y="269630"/>
                  </a:lnTo>
                  <a:lnTo>
                    <a:pt x="174934" y="292971"/>
                  </a:lnTo>
                  <a:lnTo>
                    <a:pt x="172066" y="318824"/>
                  </a:lnTo>
                  <a:lnTo>
                    <a:pt x="173202" y="317834"/>
                  </a:lnTo>
                  <a:lnTo>
                    <a:pt x="188968" y="276861"/>
                  </a:lnTo>
                  <a:lnTo>
                    <a:pt x="248948" y="224388"/>
                  </a:lnTo>
                  <a:lnTo>
                    <a:pt x="305923" y="191540"/>
                  </a:lnTo>
                  <a:lnTo>
                    <a:pt x="320409" y="175206"/>
                  </a:lnTo>
                  <a:lnTo>
                    <a:pt x="325911" y="165937"/>
                  </a:lnTo>
                  <a:lnTo>
                    <a:pt x="324898" y="160928"/>
                  </a:lnTo>
                  <a:lnTo>
                    <a:pt x="319544" y="158758"/>
                  </a:lnTo>
                  <a:lnTo>
                    <a:pt x="271740" y="163681"/>
                  </a:lnTo>
                  <a:lnTo>
                    <a:pt x="223952" y="177088"/>
                  </a:lnTo>
                  <a:lnTo>
                    <a:pt x="206378" y="188281"/>
                  </a:lnTo>
                  <a:lnTo>
                    <a:pt x="183332" y="218914"/>
                  </a:lnTo>
                  <a:lnTo>
                    <a:pt x="178187" y="241185"/>
                  </a:lnTo>
                  <a:lnTo>
                    <a:pt x="180970" y="262781"/>
                  </a:lnTo>
                  <a:lnTo>
                    <a:pt x="190006" y="284078"/>
                  </a:lnTo>
                  <a:lnTo>
                    <a:pt x="204940" y="299003"/>
                  </a:lnTo>
                  <a:lnTo>
                    <a:pt x="243123" y="323705"/>
                  </a:lnTo>
                  <a:lnTo>
                    <a:pt x="253329" y="325768"/>
                  </a:lnTo>
                  <a:lnTo>
                    <a:pt x="30532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928414" y="2884808"/>
              <a:ext cx="136416" cy="357970"/>
            </a:xfrm>
            <a:custGeom>
              <a:avLst/>
              <a:gdLst/>
              <a:ahLst/>
              <a:cxnLst/>
              <a:rect l="0" t="0" r="0" b="0"/>
              <a:pathLst>
                <a:path w="136416" h="357970">
                  <a:moveTo>
                    <a:pt x="31130" y="357969"/>
                  </a:moveTo>
                  <a:lnTo>
                    <a:pt x="19952" y="341201"/>
                  </a:lnTo>
                  <a:lnTo>
                    <a:pt x="12024" y="281217"/>
                  </a:lnTo>
                  <a:lnTo>
                    <a:pt x="7339" y="221882"/>
                  </a:lnTo>
                  <a:lnTo>
                    <a:pt x="1084" y="165101"/>
                  </a:lnTo>
                  <a:lnTo>
                    <a:pt x="0" y="111700"/>
                  </a:lnTo>
                  <a:lnTo>
                    <a:pt x="5269" y="68191"/>
                  </a:lnTo>
                  <a:lnTo>
                    <a:pt x="19827" y="33073"/>
                  </a:lnTo>
                  <a:lnTo>
                    <a:pt x="41704" y="17428"/>
                  </a:lnTo>
                  <a:lnTo>
                    <a:pt x="83786" y="5164"/>
                  </a:lnTo>
                  <a:lnTo>
                    <a:pt x="1364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875316" y="3074321"/>
              <a:ext cx="178985" cy="27196"/>
            </a:xfrm>
            <a:custGeom>
              <a:avLst/>
              <a:gdLst/>
              <a:ahLst/>
              <a:cxnLst/>
              <a:rect l="0" t="0" r="0" b="0"/>
              <a:pathLst>
                <a:path w="178985" h="27196">
                  <a:moveTo>
                    <a:pt x="178984" y="0"/>
                  </a:moveTo>
                  <a:lnTo>
                    <a:pt x="173395" y="16768"/>
                  </a:lnTo>
                  <a:lnTo>
                    <a:pt x="167069" y="21707"/>
                  </a:lnTo>
                  <a:lnTo>
                    <a:pt x="147562" y="27195"/>
                  </a:lnTo>
                  <a:lnTo>
                    <a:pt x="88539" y="22674"/>
                  </a:lnTo>
                  <a:lnTo>
                    <a:pt x="25351" y="140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152601" y="3053264"/>
              <a:ext cx="91213" cy="193389"/>
            </a:xfrm>
            <a:custGeom>
              <a:avLst/>
              <a:gdLst/>
              <a:ahLst/>
              <a:cxnLst/>
              <a:rect l="0" t="0" r="0" b="0"/>
              <a:pathLst>
                <a:path w="91213" h="193389">
                  <a:moveTo>
                    <a:pt x="6984" y="115813"/>
                  </a:moveTo>
                  <a:lnTo>
                    <a:pt x="34496" y="169688"/>
                  </a:lnTo>
                  <a:lnTo>
                    <a:pt x="41829" y="190061"/>
                  </a:lnTo>
                  <a:lnTo>
                    <a:pt x="41912" y="193388"/>
                  </a:lnTo>
                  <a:lnTo>
                    <a:pt x="39628" y="192096"/>
                  </a:lnTo>
                  <a:lnTo>
                    <a:pt x="32021" y="181302"/>
                  </a:lnTo>
                  <a:lnTo>
                    <a:pt x="4470" y="123281"/>
                  </a:lnTo>
                  <a:lnTo>
                    <a:pt x="0" y="78902"/>
                  </a:lnTo>
                  <a:lnTo>
                    <a:pt x="3101" y="49885"/>
                  </a:lnTo>
                  <a:lnTo>
                    <a:pt x="9075" y="39106"/>
                  </a:lnTo>
                  <a:lnTo>
                    <a:pt x="28191" y="24010"/>
                  </a:lnTo>
                  <a:lnTo>
                    <a:pt x="74465" y="3970"/>
                  </a:lnTo>
                  <a:lnTo>
                    <a:pt x="912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299222" y="3084090"/>
              <a:ext cx="197276" cy="166104"/>
            </a:xfrm>
            <a:custGeom>
              <a:avLst/>
              <a:gdLst/>
              <a:ahLst/>
              <a:cxnLst/>
              <a:rect l="0" t="0" r="0" b="0"/>
              <a:pathLst>
                <a:path w="197276" h="166104">
                  <a:moveTo>
                    <a:pt x="123576" y="106044"/>
                  </a:moveTo>
                  <a:lnTo>
                    <a:pt x="120456" y="63353"/>
                  </a:lnTo>
                  <a:lnTo>
                    <a:pt x="109003" y="32174"/>
                  </a:lnTo>
                  <a:lnTo>
                    <a:pt x="103332" y="21702"/>
                  </a:lnTo>
                  <a:lnTo>
                    <a:pt x="84553" y="6948"/>
                  </a:lnTo>
                  <a:lnTo>
                    <a:pt x="72994" y="1375"/>
                  </a:lnTo>
                  <a:lnTo>
                    <a:pt x="62948" y="0"/>
                  </a:lnTo>
                  <a:lnTo>
                    <a:pt x="45548" y="4711"/>
                  </a:lnTo>
                  <a:lnTo>
                    <a:pt x="22597" y="26107"/>
                  </a:lnTo>
                  <a:lnTo>
                    <a:pt x="6568" y="54673"/>
                  </a:lnTo>
                  <a:lnTo>
                    <a:pt x="0" y="96542"/>
                  </a:lnTo>
                  <a:lnTo>
                    <a:pt x="3642" y="134815"/>
                  </a:lnTo>
                  <a:lnTo>
                    <a:pt x="12170" y="154316"/>
                  </a:lnTo>
                  <a:lnTo>
                    <a:pt x="17720" y="162792"/>
                  </a:lnTo>
                  <a:lnTo>
                    <a:pt x="26100" y="166103"/>
                  </a:lnTo>
                  <a:lnTo>
                    <a:pt x="47887" y="163543"/>
                  </a:lnTo>
                  <a:lnTo>
                    <a:pt x="75283" y="148947"/>
                  </a:lnTo>
                  <a:lnTo>
                    <a:pt x="87685" y="133301"/>
                  </a:lnTo>
                  <a:lnTo>
                    <a:pt x="95926" y="113479"/>
                  </a:lnTo>
                  <a:lnTo>
                    <a:pt x="99589" y="89072"/>
                  </a:lnTo>
                  <a:lnTo>
                    <a:pt x="101735" y="84201"/>
                  </a:lnTo>
                  <a:lnTo>
                    <a:pt x="104336" y="84463"/>
                  </a:lnTo>
                  <a:lnTo>
                    <a:pt x="129881" y="116937"/>
                  </a:lnTo>
                  <a:lnTo>
                    <a:pt x="147435" y="127653"/>
                  </a:lnTo>
                  <a:lnTo>
                    <a:pt x="166935" y="130076"/>
                  </a:lnTo>
                  <a:lnTo>
                    <a:pt x="197275" y="127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511400" y="3057492"/>
              <a:ext cx="143026" cy="150675"/>
            </a:xfrm>
            <a:custGeom>
              <a:avLst/>
              <a:gdLst/>
              <a:ahLst/>
              <a:cxnLst/>
              <a:rect l="0" t="0" r="0" b="0"/>
              <a:pathLst>
                <a:path w="143026" h="150675">
                  <a:moveTo>
                    <a:pt x="100911" y="48414"/>
                  </a:moveTo>
                  <a:lnTo>
                    <a:pt x="106500" y="31647"/>
                  </a:lnTo>
                  <a:lnTo>
                    <a:pt x="105807" y="24368"/>
                  </a:lnTo>
                  <a:lnTo>
                    <a:pt x="98797" y="10041"/>
                  </a:lnTo>
                  <a:lnTo>
                    <a:pt x="91313" y="5285"/>
                  </a:lnTo>
                  <a:lnTo>
                    <a:pt x="70519" y="0"/>
                  </a:lnTo>
                  <a:lnTo>
                    <a:pt x="48799" y="3890"/>
                  </a:lnTo>
                  <a:lnTo>
                    <a:pt x="19959" y="19234"/>
                  </a:lnTo>
                  <a:lnTo>
                    <a:pt x="11848" y="25451"/>
                  </a:lnTo>
                  <a:lnTo>
                    <a:pt x="2836" y="44838"/>
                  </a:lnTo>
                  <a:lnTo>
                    <a:pt x="0" y="69052"/>
                  </a:lnTo>
                  <a:lnTo>
                    <a:pt x="2640" y="95411"/>
                  </a:lnTo>
                  <a:lnTo>
                    <a:pt x="10831" y="116485"/>
                  </a:lnTo>
                  <a:lnTo>
                    <a:pt x="16291" y="125380"/>
                  </a:lnTo>
                  <a:lnTo>
                    <a:pt x="31716" y="138383"/>
                  </a:lnTo>
                  <a:lnTo>
                    <a:pt x="51440" y="146892"/>
                  </a:lnTo>
                  <a:lnTo>
                    <a:pt x="75805" y="150674"/>
                  </a:lnTo>
                  <a:lnTo>
                    <a:pt x="99111" y="146116"/>
                  </a:lnTo>
                  <a:lnTo>
                    <a:pt x="118828" y="139800"/>
                  </a:lnTo>
                  <a:lnTo>
                    <a:pt x="143025" y="14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749181" y="2853222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4138"/>
                  </a:lnTo>
                  <a:lnTo>
                    <a:pt x="1170" y="221769"/>
                  </a:lnTo>
                  <a:lnTo>
                    <a:pt x="7236" y="276409"/>
                  </a:lnTo>
                  <a:lnTo>
                    <a:pt x="9554" y="327304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643896" y="3011150"/>
              <a:ext cx="210571" cy="13548"/>
            </a:xfrm>
            <a:custGeom>
              <a:avLst/>
              <a:gdLst/>
              <a:ahLst/>
              <a:cxnLst/>
              <a:rect l="0" t="0" r="0" b="0"/>
              <a:pathLst>
                <a:path w="210571" h="13548">
                  <a:moveTo>
                    <a:pt x="210570" y="0"/>
                  </a:moveTo>
                  <a:lnTo>
                    <a:pt x="193802" y="11178"/>
                  </a:lnTo>
                  <a:lnTo>
                    <a:pt x="176212" y="13547"/>
                  </a:lnTo>
                  <a:lnTo>
                    <a:pt x="117572" y="10926"/>
                  </a:lnTo>
                  <a:lnTo>
                    <a:pt x="62825" y="1060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911571" y="3053264"/>
              <a:ext cx="16595" cy="157928"/>
            </a:xfrm>
            <a:custGeom>
              <a:avLst/>
              <a:gdLst/>
              <a:ahLst/>
              <a:cxnLst/>
              <a:rect l="0" t="0" r="0" b="0"/>
              <a:pathLst>
                <a:path w="16595" h="157928">
                  <a:moveTo>
                    <a:pt x="6066" y="0"/>
                  </a:moveTo>
                  <a:lnTo>
                    <a:pt x="0" y="40857"/>
                  </a:lnTo>
                  <a:lnTo>
                    <a:pt x="7641" y="98321"/>
                  </a:lnTo>
                  <a:lnTo>
                    <a:pt x="16594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938694" y="301115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030182" y="3021678"/>
              <a:ext cx="100773" cy="197208"/>
            </a:xfrm>
            <a:custGeom>
              <a:avLst/>
              <a:gdLst/>
              <a:ahLst/>
              <a:cxnLst/>
              <a:rect l="0" t="0" r="0" b="0"/>
              <a:pathLst>
                <a:path w="100773" h="197208">
                  <a:moveTo>
                    <a:pt x="66440" y="0"/>
                  </a:moveTo>
                  <a:lnTo>
                    <a:pt x="60850" y="16768"/>
                  </a:lnTo>
                  <a:lnTo>
                    <a:pt x="48747" y="31239"/>
                  </a:lnTo>
                  <a:lnTo>
                    <a:pt x="34009" y="46640"/>
                  </a:lnTo>
                  <a:lnTo>
                    <a:pt x="11101" y="95353"/>
                  </a:lnTo>
                  <a:lnTo>
                    <a:pt x="0" y="132108"/>
                  </a:lnTo>
                  <a:lnTo>
                    <a:pt x="2206" y="155811"/>
                  </a:lnTo>
                  <a:lnTo>
                    <a:pt x="10985" y="176874"/>
                  </a:lnTo>
                  <a:lnTo>
                    <a:pt x="22686" y="194035"/>
                  </a:lnTo>
                  <a:lnTo>
                    <a:pt x="31421" y="197207"/>
                  </a:lnTo>
                  <a:lnTo>
                    <a:pt x="53605" y="194492"/>
                  </a:lnTo>
                  <a:lnTo>
                    <a:pt x="81224" y="179810"/>
                  </a:lnTo>
                  <a:lnTo>
                    <a:pt x="93678" y="161024"/>
                  </a:lnTo>
                  <a:lnTo>
                    <a:pt x="100772" y="138247"/>
                  </a:lnTo>
                  <a:lnTo>
                    <a:pt x="95795" y="91909"/>
                  </a:lnTo>
                  <a:lnTo>
                    <a:pt x="93029" y="78820"/>
                  </a:lnTo>
                  <a:lnTo>
                    <a:pt x="87676" y="68925"/>
                  </a:lnTo>
                  <a:lnTo>
                    <a:pt x="60106" y="38398"/>
                  </a:lnTo>
                  <a:lnTo>
                    <a:pt x="453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162569" y="3011100"/>
              <a:ext cx="165681" cy="189564"/>
            </a:xfrm>
            <a:custGeom>
              <a:avLst/>
              <a:gdLst/>
              <a:ahLst/>
              <a:cxnLst/>
              <a:rect l="0" t="0" r="0" b="0"/>
              <a:pathLst>
                <a:path w="165681" h="189564">
                  <a:moveTo>
                    <a:pt x="18281" y="105335"/>
                  </a:moveTo>
                  <a:lnTo>
                    <a:pt x="32935" y="149297"/>
                  </a:lnTo>
                  <a:lnTo>
                    <a:pt x="33372" y="169328"/>
                  </a:lnTo>
                  <a:lnTo>
                    <a:pt x="31851" y="179582"/>
                  </a:lnTo>
                  <a:lnTo>
                    <a:pt x="28497" y="184079"/>
                  </a:lnTo>
                  <a:lnTo>
                    <a:pt x="23922" y="184737"/>
                  </a:lnTo>
                  <a:lnTo>
                    <a:pt x="18532" y="182836"/>
                  </a:lnTo>
                  <a:lnTo>
                    <a:pt x="9424" y="168246"/>
                  </a:lnTo>
                  <a:lnTo>
                    <a:pt x="2646" y="143824"/>
                  </a:lnTo>
                  <a:lnTo>
                    <a:pt x="0" y="94122"/>
                  </a:lnTo>
                  <a:lnTo>
                    <a:pt x="12090" y="32932"/>
                  </a:lnTo>
                  <a:lnTo>
                    <a:pt x="27625" y="6023"/>
                  </a:lnTo>
                  <a:lnTo>
                    <a:pt x="35039" y="1693"/>
                  </a:lnTo>
                  <a:lnTo>
                    <a:pt x="52635" y="0"/>
                  </a:lnTo>
                  <a:lnTo>
                    <a:pt x="82272" y="5624"/>
                  </a:lnTo>
                  <a:lnTo>
                    <a:pt x="107691" y="20289"/>
                  </a:lnTo>
                  <a:lnTo>
                    <a:pt x="130040" y="45041"/>
                  </a:lnTo>
                  <a:lnTo>
                    <a:pt x="157996" y="105588"/>
                  </a:lnTo>
                  <a:lnTo>
                    <a:pt x="164668" y="163224"/>
                  </a:lnTo>
                  <a:lnTo>
                    <a:pt x="165680" y="189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275606" y="2811108"/>
              <a:ext cx="250355" cy="526426"/>
            </a:xfrm>
            <a:custGeom>
              <a:avLst/>
              <a:gdLst/>
              <a:ahLst/>
              <a:cxnLst/>
              <a:rect l="0" t="0" r="0" b="0"/>
              <a:pathLst>
                <a:path w="250355" h="526426">
                  <a:moveTo>
                    <a:pt x="0" y="0"/>
                  </a:moveTo>
                  <a:lnTo>
                    <a:pt x="42692" y="26025"/>
                  </a:lnTo>
                  <a:lnTo>
                    <a:pt x="100122" y="79451"/>
                  </a:lnTo>
                  <a:lnTo>
                    <a:pt x="151968" y="130988"/>
                  </a:lnTo>
                  <a:lnTo>
                    <a:pt x="197694" y="187398"/>
                  </a:lnTo>
                  <a:lnTo>
                    <a:pt x="227351" y="250533"/>
                  </a:lnTo>
                  <a:lnTo>
                    <a:pt x="244820" y="302822"/>
                  </a:lnTo>
                  <a:lnTo>
                    <a:pt x="250354" y="347349"/>
                  </a:lnTo>
                  <a:lnTo>
                    <a:pt x="240816" y="391997"/>
                  </a:lnTo>
                  <a:lnTo>
                    <a:pt x="209396" y="439430"/>
                  </a:lnTo>
                  <a:lnTo>
                    <a:pt x="151000" y="501614"/>
                  </a:lnTo>
                  <a:lnTo>
                    <a:pt x="105285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021264" y="1246959"/>
            <a:ext cx="1726674" cy="898917"/>
            <a:chOff x="1021264" y="1246959"/>
            <a:chExt cx="1726674" cy="898917"/>
          </a:xfrm>
        </p:grpSpPr>
        <p:sp>
          <p:nvSpPr>
            <p:cNvPr id="2" name="Freeform 1"/>
            <p:cNvSpPr/>
            <p:nvPr/>
          </p:nvSpPr>
          <p:spPr>
            <a:xfrm>
              <a:off x="1203446" y="1246959"/>
              <a:ext cx="291601" cy="387969"/>
            </a:xfrm>
            <a:custGeom>
              <a:avLst/>
              <a:gdLst/>
              <a:ahLst/>
              <a:cxnLst/>
              <a:rect l="0" t="0" r="0" b="0"/>
              <a:pathLst>
                <a:path w="291601" h="387969">
                  <a:moveTo>
                    <a:pt x="49445" y="58574"/>
                  </a:moveTo>
                  <a:lnTo>
                    <a:pt x="27088" y="69753"/>
                  </a:lnTo>
                  <a:lnTo>
                    <a:pt x="12992" y="84599"/>
                  </a:lnTo>
                  <a:lnTo>
                    <a:pt x="7595" y="93472"/>
                  </a:lnTo>
                  <a:lnTo>
                    <a:pt x="3998" y="94707"/>
                  </a:lnTo>
                  <a:lnTo>
                    <a:pt x="1599" y="90852"/>
                  </a:lnTo>
                  <a:lnTo>
                    <a:pt x="0" y="83602"/>
                  </a:lnTo>
                  <a:lnTo>
                    <a:pt x="1274" y="76429"/>
                  </a:lnTo>
                  <a:lnTo>
                    <a:pt x="26840" y="26799"/>
                  </a:lnTo>
                  <a:lnTo>
                    <a:pt x="42908" y="10917"/>
                  </a:lnTo>
                  <a:lnTo>
                    <a:pt x="64867" y="2298"/>
                  </a:lnTo>
                  <a:lnTo>
                    <a:pt x="77274" y="0"/>
                  </a:lnTo>
                  <a:lnTo>
                    <a:pt x="89054" y="1977"/>
                  </a:lnTo>
                  <a:lnTo>
                    <a:pt x="121232" y="20358"/>
                  </a:lnTo>
                  <a:lnTo>
                    <a:pt x="144935" y="42312"/>
                  </a:lnTo>
                  <a:lnTo>
                    <a:pt x="173529" y="96380"/>
                  </a:lnTo>
                  <a:lnTo>
                    <a:pt x="184959" y="150357"/>
                  </a:lnTo>
                  <a:lnTo>
                    <a:pt x="191633" y="192094"/>
                  </a:lnTo>
                  <a:lnTo>
                    <a:pt x="184593" y="248119"/>
                  </a:lnTo>
                  <a:lnTo>
                    <a:pt x="171937" y="304245"/>
                  </a:lnTo>
                  <a:lnTo>
                    <a:pt x="156059" y="340766"/>
                  </a:lnTo>
                  <a:lnTo>
                    <a:pt x="130947" y="368224"/>
                  </a:lnTo>
                  <a:lnTo>
                    <a:pt x="95690" y="385589"/>
                  </a:lnTo>
                  <a:lnTo>
                    <a:pt x="72338" y="387968"/>
                  </a:lnTo>
                  <a:lnTo>
                    <a:pt x="61197" y="386964"/>
                  </a:lnTo>
                  <a:lnTo>
                    <a:pt x="42580" y="376491"/>
                  </a:lnTo>
                  <a:lnTo>
                    <a:pt x="27676" y="358968"/>
                  </a:lnTo>
                  <a:lnTo>
                    <a:pt x="17153" y="335582"/>
                  </a:lnTo>
                  <a:lnTo>
                    <a:pt x="16219" y="323965"/>
                  </a:lnTo>
                  <a:lnTo>
                    <a:pt x="21419" y="301698"/>
                  </a:lnTo>
                  <a:lnTo>
                    <a:pt x="34649" y="286342"/>
                  </a:lnTo>
                  <a:lnTo>
                    <a:pt x="71739" y="266952"/>
                  </a:lnTo>
                  <a:lnTo>
                    <a:pt x="113632" y="261086"/>
                  </a:lnTo>
                  <a:lnTo>
                    <a:pt x="164549" y="267509"/>
                  </a:lnTo>
                  <a:lnTo>
                    <a:pt x="218454" y="280043"/>
                  </a:lnTo>
                  <a:lnTo>
                    <a:pt x="281366" y="297643"/>
                  </a:lnTo>
                  <a:lnTo>
                    <a:pt x="291600" y="3007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21264" y="1663502"/>
              <a:ext cx="536954" cy="57435"/>
            </a:xfrm>
            <a:custGeom>
              <a:avLst/>
              <a:gdLst/>
              <a:ahLst/>
              <a:cxnLst/>
              <a:rect l="0" t="0" r="0" b="0"/>
              <a:pathLst>
                <a:path w="536954" h="57435">
                  <a:moveTo>
                    <a:pt x="536953" y="0"/>
                  </a:moveTo>
                  <a:lnTo>
                    <a:pt x="525775" y="11179"/>
                  </a:lnTo>
                  <a:lnTo>
                    <a:pt x="507809" y="16667"/>
                  </a:lnTo>
                  <a:lnTo>
                    <a:pt x="451877" y="27715"/>
                  </a:lnTo>
                  <a:lnTo>
                    <a:pt x="396102" y="33941"/>
                  </a:lnTo>
                  <a:lnTo>
                    <a:pt x="334696" y="40500"/>
                  </a:lnTo>
                  <a:lnTo>
                    <a:pt x="283572" y="35729"/>
                  </a:lnTo>
                  <a:lnTo>
                    <a:pt x="222693" y="43626"/>
                  </a:lnTo>
                  <a:lnTo>
                    <a:pt x="159672" y="50861"/>
                  </a:lnTo>
                  <a:lnTo>
                    <a:pt x="99304" y="53461"/>
                  </a:lnTo>
                  <a:lnTo>
                    <a:pt x="57629" y="574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8134" y="1839188"/>
              <a:ext cx="233187" cy="306688"/>
            </a:xfrm>
            <a:custGeom>
              <a:avLst/>
              <a:gdLst/>
              <a:ahLst/>
              <a:cxnLst/>
              <a:rect l="0" t="0" r="0" b="0"/>
              <a:pathLst>
                <a:path w="233187" h="306688">
                  <a:moveTo>
                    <a:pt x="0" y="87527"/>
                  </a:moveTo>
                  <a:lnTo>
                    <a:pt x="9576" y="56244"/>
                  </a:lnTo>
                  <a:lnTo>
                    <a:pt x="39404" y="17839"/>
                  </a:lnTo>
                  <a:lnTo>
                    <a:pt x="65488" y="2018"/>
                  </a:lnTo>
                  <a:lnTo>
                    <a:pt x="85258" y="0"/>
                  </a:lnTo>
                  <a:lnTo>
                    <a:pt x="104573" y="4172"/>
                  </a:lnTo>
                  <a:lnTo>
                    <a:pt x="120956" y="13825"/>
                  </a:lnTo>
                  <a:lnTo>
                    <a:pt x="132917" y="32154"/>
                  </a:lnTo>
                  <a:lnTo>
                    <a:pt x="139793" y="54727"/>
                  </a:lnTo>
                  <a:lnTo>
                    <a:pt x="138949" y="76459"/>
                  </a:lnTo>
                  <a:lnTo>
                    <a:pt x="131555" y="94696"/>
                  </a:lnTo>
                  <a:lnTo>
                    <a:pt x="107745" y="125468"/>
                  </a:lnTo>
                  <a:lnTo>
                    <a:pt x="81837" y="141402"/>
                  </a:lnTo>
                  <a:lnTo>
                    <a:pt x="79125" y="142161"/>
                  </a:lnTo>
                  <a:lnTo>
                    <a:pt x="85470" y="136765"/>
                  </a:lnTo>
                  <a:lnTo>
                    <a:pt x="92075" y="135560"/>
                  </a:lnTo>
                  <a:lnTo>
                    <a:pt x="108773" y="137341"/>
                  </a:lnTo>
                  <a:lnTo>
                    <a:pt x="162559" y="155252"/>
                  </a:lnTo>
                  <a:lnTo>
                    <a:pt x="206286" y="174387"/>
                  </a:lnTo>
                  <a:lnTo>
                    <a:pt x="214733" y="180529"/>
                  </a:lnTo>
                  <a:lnTo>
                    <a:pt x="227238" y="199831"/>
                  </a:lnTo>
                  <a:lnTo>
                    <a:pt x="232211" y="211529"/>
                  </a:lnTo>
                  <a:lnTo>
                    <a:pt x="233186" y="222837"/>
                  </a:lnTo>
                  <a:lnTo>
                    <a:pt x="228031" y="244761"/>
                  </a:lnTo>
                  <a:lnTo>
                    <a:pt x="214821" y="263084"/>
                  </a:lnTo>
                  <a:lnTo>
                    <a:pt x="184534" y="286552"/>
                  </a:lnTo>
                  <a:lnTo>
                    <a:pt x="159224" y="298815"/>
                  </a:lnTo>
                  <a:lnTo>
                    <a:pt x="104848" y="306687"/>
                  </a:lnTo>
                  <a:lnTo>
                    <a:pt x="49047" y="302653"/>
                  </a:lnTo>
                  <a:lnTo>
                    <a:pt x="27258" y="293882"/>
                  </a:lnTo>
                  <a:lnTo>
                    <a:pt x="0" y="277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47772" y="1705616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31586"/>
                  </a:moveTo>
                  <a:lnTo>
                    <a:pt x="173395" y="14818"/>
                  </a:lnTo>
                  <a:lnTo>
                    <a:pt x="167069" y="11049"/>
                  </a:lnTo>
                  <a:lnTo>
                    <a:pt x="147562" y="9980"/>
                  </a:lnTo>
                  <a:lnTo>
                    <a:pt x="96911" y="16486"/>
                  </a:lnTo>
                  <a:lnTo>
                    <a:pt x="41846" y="89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53057" y="1621388"/>
              <a:ext cx="6066" cy="31587"/>
            </a:xfrm>
            <a:custGeom>
              <a:avLst/>
              <a:gdLst/>
              <a:ahLst/>
              <a:cxnLst/>
              <a:rect l="0" t="0" r="0" b="0"/>
              <a:pathLst>
                <a:path w="6066" h="31587">
                  <a:moveTo>
                    <a:pt x="0" y="31586"/>
                  </a:moveTo>
                  <a:lnTo>
                    <a:pt x="5589" y="14818"/>
                  </a:lnTo>
                  <a:lnTo>
                    <a:pt x="6065" y="9879"/>
                  </a:lnTo>
                  <a:lnTo>
                    <a:pt x="5213" y="65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32000" y="1853015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31586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63901" y="1320360"/>
              <a:ext cx="291434" cy="301029"/>
            </a:xfrm>
            <a:custGeom>
              <a:avLst/>
              <a:gdLst/>
              <a:ahLst/>
              <a:cxnLst/>
              <a:rect l="0" t="0" r="0" b="0"/>
              <a:pathLst>
                <a:path w="291434" h="301029">
                  <a:moveTo>
                    <a:pt x="268223" y="27287"/>
                  </a:moveTo>
                  <a:lnTo>
                    <a:pt x="230745" y="18954"/>
                  </a:lnTo>
                  <a:lnTo>
                    <a:pt x="179322" y="17192"/>
                  </a:lnTo>
                  <a:lnTo>
                    <a:pt x="122934" y="14505"/>
                  </a:lnTo>
                  <a:lnTo>
                    <a:pt x="59803" y="109"/>
                  </a:lnTo>
                  <a:lnTo>
                    <a:pt x="32872" y="0"/>
                  </a:lnTo>
                  <a:lnTo>
                    <a:pt x="13104" y="7751"/>
                  </a:lnTo>
                  <a:lnTo>
                    <a:pt x="6897" y="15433"/>
                  </a:lnTo>
                  <a:lnTo>
                    <a:pt x="0" y="36447"/>
                  </a:lnTo>
                  <a:lnTo>
                    <a:pt x="3977" y="88065"/>
                  </a:lnTo>
                  <a:lnTo>
                    <a:pt x="16028" y="140202"/>
                  </a:lnTo>
                  <a:lnTo>
                    <a:pt x="19375" y="151697"/>
                  </a:lnTo>
                  <a:lnTo>
                    <a:pt x="23945" y="157020"/>
                  </a:lnTo>
                  <a:lnTo>
                    <a:pt x="29332" y="158229"/>
                  </a:lnTo>
                  <a:lnTo>
                    <a:pt x="83041" y="139461"/>
                  </a:lnTo>
                  <a:lnTo>
                    <a:pt x="95635" y="133655"/>
                  </a:lnTo>
                  <a:lnTo>
                    <a:pt x="125227" y="130324"/>
                  </a:lnTo>
                  <a:lnTo>
                    <a:pt x="186294" y="137717"/>
                  </a:lnTo>
                  <a:lnTo>
                    <a:pt x="242248" y="151613"/>
                  </a:lnTo>
                  <a:lnTo>
                    <a:pt x="266037" y="162872"/>
                  </a:lnTo>
                  <a:lnTo>
                    <a:pt x="282069" y="178794"/>
                  </a:lnTo>
                  <a:lnTo>
                    <a:pt x="287982" y="187953"/>
                  </a:lnTo>
                  <a:lnTo>
                    <a:pt x="291433" y="207489"/>
                  </a:lnTo>
                  <a:lnTo>
                    <a:pt x="287897" y="227870"/>
                  </a:lnTo>
                  <a:lnTo>
                    <a:pt x="278527" y="248626"/>
                  </a:lnTo>
                  <a:lnTo>
                    <a:pt x="260324" y="266430"/>
                  </a:lnTo>
                  <a:lnTo>
                    <a:pt x="223769" y="286488"/>
                  </a:lnTo>
                  <a:lnTo>
                    <a:pt x="183302" y="296720"/>
                  </a:lnTo>
                  <a:lnTo>
                    <a:pt x="122117" y="300177"/>
                  </a:lnTo>
                  <a:lnTo>
                    <a:pt x="64451" y="294794"/>
                  </a:lnTo>
                  <a:lnTo>
                    <a:pt x="26068" y="3010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37326" y="1674031"/>
              <a:ext cx="410612" cy="31586"/>
            </a:xfrm>
            <a:custGeom>
              <a:avLst/>
              <a:gdLst/>
              <a:ahLst/>
              <a:cxnLst/>
              <a:rect l="0" t="0" r="0" b="0"/>
              <a:pathLst>
                <a:path w="410612" h="31586">
                  <a:moveTo>
                    <a:pt x="410611" y="0"/>
                  </a:moveTo>
                  <a:lnTo>
                    <a:pt x="373133" y="8333"/>
                  </a:lnTo>
                  <a:lnTo>
                    <a:pt x="321710" y="10094"/>
                  </a:lnTo>
                  <a:lnTo>
                    <a:pt x="274826" y="10400"/>
                  </a:lnTo>
                  <a:lnTo>
                    <a:pt x="223890" y="10490"/>
                  </a:lnTo>
                  <a:lnTo>
                    <a:pt x="171753" y="10517"/>
                  </a:lnTo>
                  <a:lnTo>
                    <a:pt x="119260" y="10525"/>
                  </a:lnTo>
                  <a:lnTo>
                    <a:pt x="66662" y="10527"/>
                  </a:lnTo>
                  <a:lnTo>
                    <a:pt x="11205" y="2719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91928" y="1779316"/>
              <a:ext cx="185400" cy="261220"/>
            </a:xfrm>
            <a:custGeom>
              <a:avLst/>
              <a:gdLst/>
              <a:ahLst/>
              <a:cxnLst/>
              <a:rect l="0" t="0" r="0" b="0"/>
              <a:pathLst>
                <a:path w="185400" h="261220">
                  <a:moveTo>
                    <a:pt x="98082" y="0"/>
                  </a:moveTo>
                  <a:lnTo>
                    <a:pt x="81314" y="5589"/>
                  </a:lnTo>
                  <a:lnTo>
                    <a:pt x="66843" y="17691"/>
                  </a:lnTo>
                  <a:lnTo>
                    <a:pt x="38489" y="59646"/>
                  </a:lnTo>
                  <a:lnTo>
                    <a:pt x="14787" y="115349"/>
                  </a:lnTo>
                  <a:lnTo>
                    <a:pt x="0" y="169014"/>
                  </a:lnTo>
                  <a:lnTo>
                    <a:pt x="521" y="213205"/>
                  </a:lnTo>
                  <a:lnTo>
                    <a:pt x="13673" y="250345"/>
                  </a:lnTo>
                  <a:lnTo>
                    <a:pt x="21922" y="256974"/>
                  </a:lnTo>
                  <a:lnTo>
                    <a:pt x="43566" y="261219"/>
                  </a:lnTo>
                  <a:lnTo>
                    <a:pt x="97835" y="251497"/>
                  </a:lnTo>
                  <a:lnTo>
                    <a:pt x="140147" y="232822"/>
                  </a:lnTo>
                  <a:lnTo>
                    <a:pt x="166178" y="213393"/>
                  </a:lnTo>
                  <a:lnTo>
                    <a:pt x="183119" y="187230"/>
                  </a:lnTo>
                  <a:lnTo>
                    <a:pt x="185399" y="167441"/>
                  </a:lnTo>
                  <a:lnTo>
                    <a:pt x="184369" y="157251"/>
                  </a:lnTo>
                  <a:lnTo>
                    <a:pt x="179004" y="149287"/>
                  </a:lnTo>
                  <a:lnTo>
                    <a:pt x="160563" y="137320"/>
                  </a:lnTo>
                  <a:lnTo>
                    <a:pt x="150265" y="136000"/>
                  </a:lnTo>
                  <a:lnTo>
                    <a:pt x="92432" y="151025"/>
                  </a:lnTo>
                  <a:lnTo>
                    <a:pt x="48743" y="179440"/>
                  </a:lnTo>
                  <a:lnTo>
                    <a:pt x="24382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3621803" y="1443368"/>
            <a:ext cx="1172978" cy="293835"/>
          </a:xfrm>
          <a:custGeom>
            <a:avLst/>
            <a:gdLst/>
            <a:ahLst/>
            <a:cxnLst/>
            <a:rect l="0" t="0" r="0" b="0"/>
            <a:pathLst>
              <a:path w="1172978" h="293835">
                <a:moveTo>
                  <a:pt x="0" y="156963"/>
                </a:moveTo>
                <a:lnTo>
                  <a:pt x="33621" y="150897"/>
                </a:lnTo>
                <a:lnTo>
                  <a:pt x="85323" y="155418"/>
                </a:lnTo>
                <a:lnTo>
                  <a:pt x="140596" y="156658"/>
                </a:lnTo>
                <a:lnTo>
                  <a:pt x="188147" y="156873"/>
                </a:lnTo>
                <a:lnTo>
                  <a:pt x="239281" y="156936"/>
                </a:lnTo>
                <a:lnTo>
                  <a:pt x="291477" y="156955"/>
                </a:lnTo>
                <a:lnTo>
                  <a:pt x="343986" y="162550"/>
                </a:lnTo>
                <a:lnTo>
                  <a:pt x="402179" y="171617"/>
                </a:lnTo>
                <a:lnTo>
                  <a:pt x="459508" y="170689"/>
                </a:lnTo>
                <a:lnTo>
                  <a:pt x="513986" y="179345"/>
                </a:lnTo>
                <a:lnTo>
                  <a:pt x="561734" y="182702"/>
                </a:lnTo>
                <a:lnTo>
                  <a:pt x="586571" y="181271"/>
                </a:lnTo>
                <a:lnTo>
                  <a:pt x="634232" y="183645"/>
                </a:lnTo>
                <a:lnTo>
                  <a:pt x="677691" y="182806"/>
                </a:lnTo>
                <a:lnTo>
                  <a:pt x="721372" y="183728"/>
                </a:lnTo>
                <a:lnTo>
                  <a:pt x="745259" y="181727"/>
                </a:lnTo>
                <a:lnTo>
                  <a:pt x="789190" y="183735"/>
                </a:lnTo>
                <a:lnTo>
                  <a:pt x="810495" y="181730"/>
                </a:lnTo>
                <a:lnTo>
                  <a:pt x="859008" y="186855"/>
                </a:lnTo>
                <a:lnTo>
                  <a:pt x="910407" y="188047"/>
                </a:lnTo>
                <a:lnTo>
                  <a:pt x="966971" y="188400"/>
                </a:lnTo>
                <a:lnTo>
                  <a:pt x="1017655" y="188505"/>
                </a:lnTo>
                <a:lnTo>
                  <a:pt x="1065428" y="185416"/>
                </a:lnTo>
                <a:lnTo>
                  <a:pt x="1113509" y="183331"/>
                </a:lnTo>
                <a:lnTo>
                  <a:pt x="1154270" y="183883"/>
                </a:lnTo>
                <a:lnTo>
                  <a:pt x="1166087" y="181929"/>
                </a:lnTo>
                <a:lnTo>
                  <a:pt x="1171625" y="177117"/>
                </a:lnTo>
                <a:lnTo>
                  <a:pt x="1172977" y="170399"/>
                </a:lnTo>
                <a:lnTo>
                  <a:pt x="1171539" y="162411"/>
                </a:lnTo>
                <a:lnTo>
                  <a:pt x="1163702" y="147296"/>
                </a:lnTo>
                <a:lnTo>
                  <a:pt x="1158337" y="139990"/>
                </a:lnTo>
                <a:lnTo>
                  <a:pt x="1143017" y="128753"/>
                </a:lnTo>
                <a:lnTo>
                  <a:pt x="1082703" y="86355"/>
                </a:lnTo>
                <a:lnTo>
                  <a:pt x="1020112" y="46409"/>
                </a:lnTo>
                <a:lnTo>
                  <a:pt x="985048" y="29060"/>
                </a:lnTo>
                <a:lnTo>
                  <a:pt x="943445" y="0"/>
                </a:lnTo>
                <a:lnTo>
                  <a:pt x="982953" y="34824"/>
                </a:lnTo>
                <a:lnTo>
                  <a:pt x="1044007" y="89912"/>
                </a:lnTo>
                <a:lnTo>
                  <a:pt x="1086852" y="122209"/>
                </a:lnTo>
                <a:lnTo>
                  <a:pt x="1113618" y="138087"/>
                </a:lnTo>
                <a:lnTo>
                  <a:pt x="1127821" y="152083"/>
                </a:lnTo>
                <a:lnTo>
                  <a:pt x="1138033" y="170002"/>
                </a:lnTo>
                <a:lnTo>
                  <a:pt x="1138884" y="178524"/>
                </a:lnTo>
                <a:lnTo>
                  <a:pt x="1133591" y="194232"/>
                </a:lnTo>
                <a:lnTo>
                  <a:pt x="1120320" y="205892"/>
                </a:lnTo>
                <a:lnTo>
                  <a:pt x="1059712" y="236576"/>
                </a:lnTo>
                <a:lnTo>
                  <a:pt x="1001111" y="268443"/>
                </a:lnTo>
                <a:lnTo>
                  <a:pt x="958093" y="29383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5274777" y="1073906"/>
            <a:ext cx="1273949" cy="876005"/>
            <a:chOff x="5274777" y="1073906"/>
            <a:chExt cx="1273949" cy="876005"/>
          </a:xfrm>
        </p:grpSpPr>
        <p:sp>
          <p:nvSpPr>
            <p:cNvPr id="13" name="Freeform 12"/>
            <p:cNvSpPr/>
            <p:nvPr/>
          </p:nvSpPr>
          <p:spPr>
            <a:xfrm>
              <a:off x="5359005" y="1104930"/>
              <a:ext cx="231628" cy="330229"/>
            </a:xfrm>
            <a:custGeom>
              <a:avLst/>
              <a:gdLst/>
              <a:ahLst/>
              <a:cxnLst/>
              <a:rect l="0" t="0" r="0" b="0"/>
              <a:pathLst>
                <a:path w="231628" h="330229">
                  <a:moveTo>
                    <a:pt x="0" y="147961"/>
                  </a:moveTo>
                  <a:lnTo>
                    <a:pt x="5589" y="89344"/>
                  </a:lnTo>
                  <a:lnTo>
                    <a:pt x="20243" y="54554"/>
                  </a:lnTo>
                  <a:lnTo>
                    <a:pt x="59898" y="4806"/>
                  </a:lnTo>
                  <a:lnTo>
                    <a:pt x="69178" y="1052"/>
                  </a:lnTo>
                  <a:lnTo>
                    <a:pt x="91967" y="0"/>
                  </a:lnTo>
                  <a:lnTo>
                    <a:pt x="147032" y="20274"/>
                  </a:lnTo>
                  <a:lnTo>
                    <a:pt x="157683" y="24232"/>
                  </a:lnTo>
                  <a:lnTo>
                    <a:pt x="175756" y="41107"/>
                  </a:lnTo>
                  <a:lnTo>
                    <a:pt x="200833" y="84480"/>
                  </a:lnTo>
                  <a:lnTo>
                    <a:pt x="207685" y="127462"/>
                  </a:lnTo>
                  <a:lnTo>
                    <a:pt x="201595" y="177577"/>
                  </a:lnTo>
                  <a:lnTo>
                    <a:pt x="185746" y="231929"/>
                  </a:lnTo>
                  <a:lnTo>
                    <a:pt x="163509" y="273082"/>
                  </a:lnTo>
                  <a:lnTo>
                    <a:pt x="133467" y="304954"/>
                  </a:lnTo>
                  <a:lnTo>
                    <a:pt x="104277" y="323549"/>
                  </a:lnTo>
                  <a:lnTo>
                    <a:pt x="94084" y="328190"/>
                  </a:lnTo>
                  <a:lnTo>
                    <a:pt x="70281" y="330228"/>
                  </a:lnTo>
                  <a:lnTo>
                    <a:pt x="57382" y="329134"/>
                  </a:lnTo>
                  <a:lnTo>
                    <a:pt x="47614" y="324895"/>
                  </a:lnTo>
                  <a:lnTo>
                    <a:pt x="33640" y="310826"/>
                  </a:lnTo>
                  <a:lnTo>
                    <a:pt x="30615" y="302161"/>
                  </a:lnTo>
                  <a:lnTo>
                    <a:pt x="30374" y="283175"/>
                  </a:lnTo>
                  <a:lnTo>
                    <a:pt x="42405" y="252755"/>
                  </a:lnTo>
                  <a:lnTo>
                    <a:pt x="57451" y="238210"/>
                  </a:lnTo>
                  <a:lnTo>
                    <a:pt x="88772" y="223444"/>
                  </a:lnTo>
                  <a:lnTo>
                    <a:pt x="113154" y="217774"/>
                  </a:lnTo>
                  <a:lnTo>
                    <a:pt x="135689" y="219153"/>
                  </a:lnTo>
                  <a:lnTo>
                    <a:pt x="189357" y="241116"/>
                  </a:lnTo>
                  <a:lnTo>
                    <a:pt x="231627" y="253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74777" y="1452932"/>
              <a:ext cx="379027" cy="59301"/>
            </a:xfrm>
            <a:custGeom>
              <a:avLst/>
              <a:gdLst/>
              <a:ahLst/>
              <a:cxnLst/>
              <a:rect l="0" t="0" r="0" b="0"/>
              <a:pathLst>
                <a:path w="379027" h="59301">
                  <a:moveTo>
                    <a:pt x="379026" y="31586"/>
                  </a:moveTo>
                  <a:lnTo>
                    <a:pt x="367847" y="42764"/>
                  </a:lnTo>
                  <a:lnTo>
                    <a:pt x="349882" y="48252"/>
                  </a:lnTo>
                  <a:lnTo>
                    <a:pt x="292780" y="59300"/>
                  </a:lnTo>
                  <a:lnTo>
                    <a:pt x="232961" y="59287"/>
                  </a:lnTo>
                  <a:lnTo>
                    <a:pt x="175739" y="53955"/>
                  </a:lnTo>
                  <a:lnTo>
                    <a:pt x="119375" y="52902"/>
                  </a:lnTo>
                  <a:lnTo>
                    <a:pt x="63181" y="49574"/>
                  </a:lnTo>
                  <a:lnTo>
                    <a:pt x="49140" y="47088"/>
                  </a:lnTo>
                  <a:lnTo>
                    <a:pt x="38609" y="419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27419" y="1610229"/>
              <a:ext cx="239400" cy="339682"/>
            </a:xfrm>
            <a:custGeom>
              <a:avLst/>
              <a:gdLst/>
              <a:ahLst/>
              <a:cxnLst/>
              <a:rect l="0" t="0" r="0" b="0"/>
              <a:pathLst>
                <a:path w="239400" h="339682">
                  <a:moveTo>
                    <a:pt x="0" y="74330"/>
                  </a:moveTo>
                  <a:lnTo>
                    <a:pt x="0" y="51973"/>
                  </a:lnTo>
                  <a:lnTo>
                    <a:pt x="3510" y="43048"/>
                  </a:lnTo>
                  <a:lnTo>
                    <a:pt x="16768" y="26892"/>
                  </a:lnTo>
                  <a:lnTo>
                    <a:pt x="43963" y="4642"/>
                  </a:lnTo>
                  <a:lnTo>
                    <a:pt x="53875" y="965"/>
                  </a:lnTo>
                  <a:lnTo>
                    <a:pt x="74248" y="0"/>
                  </a:lnTo>
                  <a:lnTo>
                    <a:pt x="129534" y="12001"/>
                  </a:lnTo>
                  <a:lnTo>
                    <a:pt x="142508" y="15230"/>
                  </a:lnTo>
                  <a:lnTo>
                    <a:pt x="152327" y="20892"/>
                  </a:lnTo>
                  <a:lnTo>
                    <a:pt x="166357" y="36542"/>
                  </a:lnTo>
                  <a:lnTo>
                    <a:pt x="169397" y="45629"/>
                  </a:lnTo>
                  <a:lnTo>
                    <a:pt x="169654" y="65084"/>
                  </a:lnTo>
                  <a:lnTo>
                    <a:pt x="162749" y="82309"/>
                  </a:lnTo>
                  <a:lnTo>
                    <a:pt x="139253" y="112431"/>
                  </a:lnTo>
                  <a:lnTo>
                    <a:pt x="113400" y="128253"/>
                  </a:lnTo>
                  <a:lnTo>
                    <a:pt x="104846" y="128996"/>
                  </a:lnTo>
                  <a:lnTo>
                    <a:pt x="89103" y="123582"/>
                  </a:lnTo>
                  <a:lnTo>
                    <a:pt x="88648" y="120033"/>
                  </a:lnTo>
                  <a:lnTo>
                    <a:pt x="93024" y="116497"/>
                  </a:lnTo>
                  <a:lnTo>
                    <a:pt x="100620" y="112970"/>
                  </a:lnTo>
                  <a:lnTo>
                    <a:pt x="121539" y="112170"/>
                  </a:lnTo>
                  <a:lnTo>
                    <a:pt x="167508" y="121189"/>
                  </a:lnTo>
                  <a:lnTo>
                    <a:pt x="194172" y="136437"/>
                  </a:lnTo>
                  <a:lnTo>
                    <a:pt x="216890" y="155773"/>
                  </a:lnTo>
                  <a:lnTo>
                    <a:pt x="232850" y="187499"/>
                  </a:lnTo>
                  <a:lnTo>
                    <a:pt x="239399" y="226535"/>
                  </a:lnTo>
                  <a:lnTo>
                    <a:pt x="230160" y="267737"/>
                  </a:lnTo>
                  <a:lnTo>
                    <a:pt x="212605" y="298402"/>
                  </a:lnTo>
                  <a:lnTo>
                    <a:pt x="192586" y="322306"/>
                  </a:lnTo>
                  <a:lnTo>
                    <a:pt x="160658" y="338617"/>
                  </a:lnTo>
                  <a:lnTo>
                    <a:pt x="115973" y="339681"/>
                  </a:lnTo>
                  <a:lnTo>
                    <a:pt x="60387" y="330729"/>
                  </a:lnTo>
                  <a:lnTo>
                    <a:pt x="31586" y="3270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53844" y="1379233"/>
              <a:ext cx="242157" cy="221099"/>
            </a:xfrm>
            <a:custGeom>
              <a:avLst/>
              <a:gdLst/>
              <a:ahLst/>
              <a:cxnLst/>
              <a:rect l="0" t="0" r="0" b="0"/>
              <a:pathLst>
                <a:path w="242157" h="221099">
                  <a:moveTo>
                    <a:pt x="242156" y="0"/>
                  </a:moveTo>
                  <a:lnTo>
                    <a:pt x="236567" y="16767"/>
                  </a:lnTo>
                  <a:lnTo>
                    <a:pt x="221344" y="31239"/>
                  </a:lnTo>
                  <a:lnTo>
                    <a:pt x="166282" y="73669"/>
                  </a:lnTo>
                  <a:lnTo>
                    <a:pt x="108214" y="115811"/>
                  </a:lnTo>
                  <a:lnTo>
                    <a:pt x="50735" y="170535"/>
                  </a:lnTo>
                  <a:lnTo>
                    <a:pt x="14322" y="21201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64373" y="1410818"/>
              <a:ext cx="210571" cy="136872"/>
            </a:xfrm>
            <a:custGeom>
              <a:avLst/>
              <a:gdLst/>
              <a:ahLst/>
              <a:cxnLst/>
              <a:rect l="0" t="0" r="0" b="0"/>
              <a:pathLst>
                <a:path w="210571" h="136872">
                  <a:moveTo>
                    <a:pt x="210570" y="136871"/>
                  </a:moveTo>
                  <a:lnTo>
                    <a:pt x="179287" y="127295"/>
                  </a:lnTo>
                  <a:lnTo>
                    <a:pt x="125290" y="91884"/>
                  </a:lnTo>
                  <a:lnTo>
                    <a:pt x="70314" y="58639"/>
                  </a:lnTo>
                  <a:lnTo>
                    <a:pt x="9160" y="83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03011" y="1073906"/>
              <a:ext cx="194847" cy="337870"/>
            </a:xfrm>
            <a:custGeom>
              <a:avLst/>
              <a:gdLst/>
              <a:ahLst/>
              <a:cxnLst/>
              <a:rect l="0" t="0" r="0" b="0"/>
              <a:pathLst>
                <a:path w="194847" h="337870">
                  <a:moveTo>
                    <a:pt x="172015" y="0"/>
                  </a:moveTo>
                  <a:lnTo>
                    <a:pt x="162440" y="24047"/>
                  </a:lnTo>
                  <a:lnTo>
                    <a:pt x="112116" y="86288"/>
                  </a:lnTo>
                  <a:lnTo>
                    <a:pt x="63207" y="141260"/>
                  </a:lnTo>
                  <a:lnTo>
                    <a:pt x="38262" y="179852"/>
                  </a:lnTo>
                  <a:lnTo>
                    <a:pt x="22419" y="207708"/>
                  </a:lnTo>
                  <a:lnTo>
                    <a:pt x="6027" y="233899"/>
                  </a:lnTo>
                  <a:lnTo>
                    <a:pt x="1695" y="243670"/>
                  </a:lnTo>
                  <a:lnTo>
                    <a:pt x="0" y="263886"/>
                  </a:lnTo>
                  <a:lnTo>
                    <a:pt x="8445" y="311049"/>
                  </a:lnTo>
                  <a:lnTo>
                    <a:pt x="13835" y="320840"/>
                  </a:lnTo>
                  <a:lnTo>
                    <a:pt x="29183" y="334838"/>
                  </a:lnTo>
                  <a:lnTo>
                    <a:pt x="38189" y="337869"/>
                  </a:lnTo>
                  <a:lnTo>
                    <a:pt x="93777" y="337269"/>
                  </a:lnTo>
                  <a:lnTo>
                    <a:pt x="104648" y="333641"/>
                  </a:lnTo>
                  <a:lnTo>
                    <a:pt x="161027" y="291464"/>
                  </a:lnTo>
                  <a:lnTo>
                    <a:pt x="177270" y="277328"/>
                  </a:lnTo>
                  <a:lnTo>
                    <a:pt x="193979" y="245038"/>
                  </a:lnTo>
                  <a:lnTo>
                    <a:pt x="194846" y="234719"/>
                  </a:lnTo>
                  <a:lnTo>
                    <a:pt x="189571" y="217014"/>
                  </a:lnTo>
                  <a:lnTo>
                    <a:pt x="176309" y="204465"/>
                  </a:lnTo>
                  <a:lnTo>
                    <a:pt x="167858" y="199481"/>
                  </a:lnTo>
                  <a:lnTo>
                    <a:pt x="149111" y="197063"/>
                  </a:lnTo>
                  <a:lnTo>
                    <a:pt x="129080" y="201058"/>
                  </a:lnTo>
                  <a:lnTo>
                    <a:pt x="6673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43399" y="1452932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94148" y="11179"/>
                  </a:lnTo>
                  <a:lnTo>
                    <a:pt x="287345" y="13302"/>
                  </a:lnTo>
                  <a:lnTo>
                    <a:pt x="230972" y="16992"/>
                  </a:lnTo>
                  <a:lnTo>
                    <a:pt x="186263" y="15272"/>
                  </a:lnTo>
                  <a:lnTo>
                    <a:pt x="159993" y="17316"/>
                  </a:lnTo>
                  <a:lnTo>
                    <a:pt x="101880" y="15336"/>
                  </a:lnTo>
                  <a:lnTo>
                    <a:pt x="54753" y="256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90349" y="1537160"/>
              <a:ext cx="240389" cy="357970"/>
            </a:xfrm>
            <a:custGeom>
              <a:avLst/>
              <a:gdLst/>
              <a:ahLst/>
              <a:cxnLst/>
              <a:rect l="0" t="0" r="0" b="0"/>
              <a:pathLst>
                <a:path w="240389" h="357970">
                  <a:moveTo>
                    <a:pt x="163620" y="0"/>
                  </a:moveTo>
                  <a:lnTo>
                    <a:pt x="158031" y="16768"/>
                  </a:lnTo>
                  <a:lnTo>
                    <a:pt x="145928" y="28120"/>
                  </a:lnTo>
                  <a:lnTo>
                    <a:pt x="137787" y="32784"/>
                  </a:lnTo>
                  <a:lnTo>
                    <a:pt x="119384" y="34848"/>
                  </a:lnTo>
                  <a:lnTo>
                    <a:pt x="60178" y="32015"/>
                  </a:lnTo>
                  <a:lnTo>
                    <a:pt x="33028" y="31777"/>
                  </a:lnTo>
                  <a:lnTo>
                    <a:pt x="22746" y="35223"/>
                  </a:lnTo>
                  <a:lnTo>
                    <a:pt x="8202" y="48410"/>
                  </a:lnTo>
                  <a:lnTo>
                    <a:pt x="958" y="72208"/>
                  </a:lnTo>
                  <a:lnTo>
                    <a:pt x="0" y="112252"/>
                  </a:lnTo>
                  <a:lnTo>
                    <a:pt x="10157" y="157224"/>
                  </a:lnTo>
                  <a:lnTo>
                    <a:pt x="13348" y="160968"/>
                  </a:lnTo>
                  <a:lnTo>
                    <a:pt x="16645" y="159955"/>
                  </a:lnTo>
                  <a:lnTo>
                    <a:pt x="20013" y="155769"/>
                  </a:lnTo>
                  <a:lnTo>
                    <a:pt x="36233" y="151119"/>
                  </a:lnTo>
                  <a:lnTo>
                    <a:pt x="98188" y="141823"/>
                  </a:lnTo>
                  <a:lnTo>
                    <a:pt x="138253" y="147567"/>
                  </a:lnTo>
                  <a:lnTo>
                    <a:pt x="194638" y="176422"/>
                  </a:lnTo>
                  <a:lnTo>
                    <a:pt x="221034" y="196813"/>
                  </a:lnTo>
                  <a:lnTo>
                    <a:pt x="238083" y="223262"/>
                  </a:lnTo>
                  <a:lnTo>
                    <a:pt x="240388" y="243117"/>
                  </a:lnTo>
                  <a:lnTo>
                    <a:pt x="236344" y="264810"/>
                  </a:lnTo>
                  <a:lnTo>
                    <a:pt x="220912" y="300990"/>
                  </a:lnTo>
                  <a:lnTo>
                    <a:pt x="208190" y="319387"/>
                  </a:lnTo>
                  <a:lnTo>
                    <a:pt x="188498" y="332243"/>
                  </a:lnTo>
                  <a:lnTo>
                    <a:pt x="130198" y="352675"/>
                  </a:lnTo>
                  <a:lnTo>
                    <a:pt x="86127" y="355231"/>
                  </a:lnTo>
                  <a:lnTo>
                    <a:pt x="52142" y="351439"/>
                  </a:lnTo>
                  <a:lnTo>
                    <a:pt x="2674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15979" y="105284"/>
            <a:ext cx="6461418" cy="686728"/>
            <a:chOff x="915979" y="105284"/>
            <a:chExt cx="6461418" cy="686728"/>
          </a:xfrm>
        </p:grpSpPr>
        <p:sp>
          <p:nvSpPr>
            <p:cNvPr id="22" name="Freeform 21"/>
            <p:cNvSpPr/>
            <p:nvPr/>
          </p:nvSpPr>
          <p:spPr>
            <a:xfrm>
              <a:off x="920918" y="115813"/>
              <a:ext cx="142461" cy="178985"/>
            </a:xfrm>
            <a:custGeom>
              <a:avLst/>
              <a:gdLst/>
              <a:ahLst/>
              <a:cxnLst/>
              <a:rect l="0" t="0" r="0" b="0"/>
              <a:pathLst>
                <a:path w="142461" h="178985">
                  <a:moveTo>
                    <a:pt x="5589" y="0"/>
                  </a:moveTo>
                  <a:lnTo>
                    <a:pt x="0" y="16768"/>
                  </a:lnTo>
                  <a:lnTo>
                    <a:pt x="1863" y="24047"/>
                  </a:lnTo>
                  <a:lnTo>
                    <a:pt x="50913" y="85122"/>
                  </a:lnTo>
                  <a:lnTo>
                    <a:pt x="99703" y="144358"/>
                  </a:lnTo>
                  <a:lnTo>
                    <a:pt x="121212" y="164435"/>
                  </a:lnTo>
                  <a:lnTo>
                    <a:pt x="14246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15979" y="105284"/>
              <a:ext cx="326384" cy="494841"/>
            </a:xfrm>
            <a:custGeom>
              <a:avLst/>
              <a:gdLst/>
              <a:ahLst/>
              <a:cxnLst/>
              <a:rect l="0" t="0" r="0" b="0"/>
              <a:pathLst>
                <a:path w="326384" h="494841">
                  <a:moveTo>
                    <a:pt x="326383" y="0"/>
                  </a:moveTo>
                  <a:lnTo>
                    <a:pt x="283721" y="55660"/>
                  </a:lnTo>
                  <a:lnTo>
                    <a:pt x="249102" y="111749"/>
                  </a:lnTo>
                  <a:lnTo>
                    <a:pt x="205884" y="164282"/>
                  </a:lnTo>
                  <a:lnTo>
                    <a:pt x="162900" y="223640"/>
                  </a:lnTo>
                  <a:lnTo>
                    <a:pt x="128516" y="284493"/>
                  </a:lnTo>
                  <a:lnTo>
                    <a:pt x="101512" y="343239"/>
                  </a:lnTo>
                  <a:lnTo>
                    <a:pt x="79470" y="392729"/>
                  </a:lnTo>
                  <a:lnTo>
                    <a:pt x="47413" y="448847"/>
                  </a:lnTo>
                  <a:lnTo>
                    <a:pt x="42137" y="460668"/>
                  </a:lnTo>
                  <a:lnTo>
                    <a:pt x="26916" y="476923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07801" y="421139"/>
              <a:ext cx="179121" cy="223994"/>
            </a:xfrm>
            <a:custGeom>
              <a:avLst/>
              <a:gdLst/>
              <a:ahLst/>
              <a:cxnLst/>
              <a:rect l="0" t="0" r="0" b="0"/>
              <a:pathLst>
                <a:path w="179121" h="223994">
                  <a:moveTo>
                    <a:pt x="124033" y="0"/>
                  </a:moveTo>
                  <a:lnTo>
                    <a:pt x="69918" y="42662"/>
                  </a:lnTo>
                  <a:lnTo>
                    <a:pt x="34575" y="70299"/>
                  </a:lnTo>
                  <a:lnTo>
                    <a:pt x="17848" y="96869"/>
                  </a:lnTo>
                  <a:lnTo>
                    <a:pt x="2886" y="138458"/>
                  </a:lnTo>
                  <a:lnTo>
                    <a:pt x="0" y="163703"/>
                  </a:lnTo>
                  <a:lnTo>
                    <a:pt x="4956" y="184281"/>
                  </a:lnTo>
                  <a:lnTo>
                    <a:pt x="9553" y="193044"/>
                  </a:lnTo>
                  <a:lnTo>
                    <a:pt x="24020" y="205900"/>
                  </a:lnTo>
                  <a:lnTo>
                    <a:pt x="61903" y="223686"/>
                  </a:lnTo>
                  <a:lnTo>
                    <a:pt x="72085" y="223993"/>
                  </a:lnTo>
                  <a:lnTo>
                    <a:pt x="92756" y="218096"/>
                  </a:lnTo>
                  <a:lnTo>
                    <a:pt x="155645" y="181923"/>
                  </a:lnTo>
                  <a:lnTo>
                    <a:pt x="170448" y="165083"/>
                  </a:lnTo>
                  <a:lnTo>
                    <a:pt x="176033" y="155679"/>
                  </a:lnTo>
                  <a:lnTo>
                    <a:pt x="179120" y="135871"/>
                  </a:lnTo>
                  <a:lnTo>
                    <a:pt x="175422" y="114200"/>
                  </a:lnTo>
                  <a:lnTo>
                    <a:pt x="153099" y="54048"/>
                  </a:lnTo>
                  <a:lnTo>
                    <a:pt x="139291" y="38449"/>
                  </a:lnTo>
                  <a:lnTo>
                    <a:pt x="123795" y="29957"/>
                  </a:lnTo>
                  <a:lnTo>
                    <a:pt x="118025" y="29330"/>
                  </a:lnTo>
                  <a:lnTo>
                    <a:pt x="10297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59924" y="431668"/>
              <a:ext cx="191064" cy="210432"/>
            </a:xfrm>
            <a:custGeom>
              <a:avLst/>
              <a:gdLst/>
              <a:ahLst/>
              <a:cxnLst/>
              <a:rect l="0" t="0" r="0" b="0"/>
              <a:pathLst>
                <a:path w="191064" h="210432">
                  <a:moveTo>
                    <a:pt x="19309" y="0"/>
                  </a:moveTo>
                  <a:lnTo>
                    <a:pt x="8130" y="16768"/>
                  </a:lnTo>
                  <a:lnTo>
                    <a:pt x="1179" y="49552"/>
                  </a:lnTo>
                  <a:lnTo>
                    <a:pt x="0" y="103721"/>
                  </a:lnTo>
                  <a:lnTo>
                    <a:pt x="7998" y="150185"/>
                  </a:lnTo>
                  <a:lnTo>
                    <a:pt x="24666" y="186049"/>
                  </a:lnTo>
                  <a:lnTo>
                    <a:pt x="37678" y="203961"/>
                  </a:lnTo>
                  <a:lnTo>
                    <a:pt x="46762" y="208504"/>
                  </a:lnTo>
                  <a:lnTo>
                    <a:pt x="69335" y="210431"/>
                  </a:lnTo>
                  <a:lnTo>
                    <a:pt x="88726" y="204269"/>
                  </a:lnTo>
                  <a:lnTo>
                    <a:pt x="134775" y="179541"/>
                  </a:lnTo>
                  <a:lnTo>
                    <a:pt x="173219" y="126646"/>
                  </a:lnTo>
                  <a:lnTo>
                    <a:pt x="189044" y="94847"/>
                  </a:lnTo>
                  <a:lnTo>
                    <a:pt x="191063" y="70620"/>
                  </a:lnTo>
                  <a:lnTo>
                    <a:pt x="186891" y="46594"/>
                  </a:lnTo>
                  <a:lnTo>
                    <a:pt x="168268" y="15226"/>
                  </a:lnTo>
                  <a:lnTo>
                    <a:pt x="1561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67780" y="276276"/>
              <a:ext cx="164221" cy="363103"/>
            </a:xfrm>
            <a:custGeom>
              <a:avLst/>
              <a:gdLst/>
              <a:ahLst/>
              <a:cxnLst/>
              <a:rect l="0" t="0" r="0" b="0"/>
              <a:pathLst>
                <a:path w="164221" h="363103">
                  <a:moveTo>
                    <a:pt x="90520" y="344905"/>
                  </a:moveTo>
                  <a:lnTo>
                    <a:pt x="84931" y="361672"/>
                  </a:lnTo>
                  <a:lnTo>
                    <a:pt x="82115" y="363102"/>
                  </a:lnTo>
                  <a:lnTo>
                    <a:pt x="79067" y="360546"/>
                  </a:lnTo>
                  <a:lnTo>
                    <a:pt x="72562" y="347177"/>
                  </a:lnTo>
                  <a:lnTo>
                    <a:pt x="55371" y="287203"/>
                  </a:lnTo>
                  <a:lnTo>
                    <a:pt x="41376" y="233465"/>
                  </a:lnTo>
                  <a:lnTo>
                    <a:pt x="18249" y="171436"/>
                  </a:lnTo>
                  <a:lnTo>
                    <a:pt x="1418" y="115321"/>
                  </a:lnTo>
                  <a:lnTo>
                    <a:pt x="0" y="55363"/>
                  </a:lnTo>
                  <a:lnTo>
                    <a:pt x="2098" y="43083"/>
                  </a:lnTo>
                  <a:lnTo>
                    <a:pt x="7005" y="33726"/>
                  </a:lnTo>
                  <a:lnTo>
                    <a:pt x="21817" y="20210"/>
                  </a:lnTo>
                  <a:lnTo>
                    <a:pt x="49886" y="6023"/>
                  </a:lnTo>
                  <a:lnTo>
                    <a:pt x="86019" y="0"/>
                  </a:lnTo>
                  <a:lnTo>
                    <a:pt x="144664" y="14465"/>
                  </a:lnTo>
                  <a:lnTo>
                    <a:pt x="164220" y="18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31958" y="475927"/>
              <a:ext cx="189514" cy="8384"/>
            </a:xfrm>
            <a:custGeom>
              <a:avLst/>
              <a:gdLst/>
              <a:ahLst/>
              <a:cxnLst/>
              <a:rect l="0" t="0" r="0" b="0"/>
              <a:pathLst>
                <a:path w="189514" h="8384">
                  <a:moveTo>
                    <a:pt x="189513" y="8383"/>
                  </a:moveTo>
                  <a:lnTo>
                    <a:pt x="130896" y="8383"/>
                  </a:lnTo>
                  <a:lnTo>
                    <a:pt x="69487" y="1148"/>
                  </a:lnTo>
                  <a:lnTo>
                    <a:pt x="28908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38743" y="305326"/>
              <a:ext cx="9071" cy="336913"/>
            </a:xfrm>
            <a:custGeom>
              <a:avLst/>
              <a:gdLst/>
              <a:ahLst/>
              <a:cxnLst/>
              <a:rect l="0" t="0" r="0" b="0"/>
              <a:pathLst>
                <a:path w="9071" h="336913">
                  <a:moveTo>
                    <a:pt x="9070" y="0"/>
                  </a:moveTo>
                  <a:lnTo>
                    <a:pt x="5950" y="54144"/>
                  </a:lnTo>
                  <a:lnTo>
                    <a:pt x="5" y="109091"/>
                  </a:lnTo>
                  <a:lnTo>
                    <a:pt x="0" y="165005"/>
                  </a:lnTo>
                  <a:lnTo>
                    <a:pt x="6932" y="221110"/>
                  </a:lnTo>
                  <a:lnTo>
                    <a:pt x="8648" y="277253"/>
                  </a:lnTo>
                  <a:lnTo>
                    <a:pt x="907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66919" y="505367"/>
              <a:ext cx="7237" cy="157929"/>
            </a:xfrm>
            <a:custGeom>
              <a:avLst/>
              <a:gdLst/>
              <a:ahLst/>
              <a:cxnLst/>
              <a:rect l="0" t="0" r="0" b="0"/>
              <a:pathLst>
                <a:path w="7237" h="157929">
                  <a:moveTo>
                    <a:pt x="7236" y="0"/>
                  </a:moveTo>
                  <a:lnTo>
                    <a:pt x="0" y="27556"/>
                  </a:lnTo>
                  <a:lnTo>
                    <a:pt x="478" y="80660"/>
                  </a:lnTo>
                  <a:lnTo>
                    <a:pt x="6346" y="140127"/>
                  </a:lnTo>
                  <a:lnTo>
                    <a:pt x="723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74155" y="379025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384971" y="463144"/>
              <a:ext cx="167996" cy="328868"/>
            </a:xfrm>
            <a:custGeom>
              <a:avLst/>
              <a:gdLst/>
              <a:ahLst/>
              <a:cxnLst/>
              <a:rect l="0" t="0" r="0" b="0"/>
              <a:pathLst>
                <a:path w="167996" h="328868">
                  <a:moveTo>
                    <a:pt x="36583" y="94866"/>
                  </a:moveTo>
                  <a:lnTo>
                    <a:pt x="36583" y="146916"/>
                  </a:lnTo>
                  <a:lnTo>
                    <a:pt x="36583" y="196856"/>
                  </a:lnTo>
                  <a:lnTo>
                    <a:pt x="42172" y="250063"/>
                  </a:lnTo>
                  <a:lnTo>
                    <a:pt x="49581" y="313410"/>
                  </a:lnTo>
                  <a:lnTo>
                    <a:pt x="52888" y="328867"/>
                  </a:lnTo>
                  <a:lnTo>
                    <a:pt x="52132" y="328076"/>
                  </a:lnTo>
                  <a:lnTo>
                    <a:pt x="32751" y="267121"/>
                  </a:lnTo>
                  <a:lnTo>
                    <a:pt x="20142" y="213553"/>
                  </a:lnTo>
                  <a:lnTo>
                    <a:pt x="13318" y="157911"/>
                  </a:lnTo>
                  <a:lnTo>
                    <a:pt x="6641" y="101860"/>
                  </a:lnTo>
                  <a:lnTo>
                    <a:pt x="0" y="43144"/>
                  </a:lnTo>
                  <a:lnTo>
                    <a:pt x="5116" y="22746"/>
                  </a:lnTo>
                  <a:lnTo>
                    <a:pt x="15189" y="5881"/>
                  </a:lnTo>
                  <a:lnTo>
                    <a:pt x="22320" y="1617"/>
                  </a:lnTo>
                  <a:lnTo>
                    <a:pt x="39603" y="0"/>
                  </a:lnTo>
                  <a:lnTo>
                    <a:pt x="74652" y="5666"/>
                  </a:lnTo>
                  <a:lnTo>
                    <a:pt x="132448" y="33921"/>
                  </a:lnTo>
                  <a:lnTo>
                    <a:pt x="157664" y="50942"/>
                  </a:lnTo>
                  <a:lnTo>
                    <a:pt x="166436" y="73394"/>
                  </a:lnTo>
                  <a:lnTo>
                    <a:pt x="167995" y="100531"/>
                  </a:lnTo>
                  <a:lnTo>
                    <a:pt x="160889" y="124290"/>
                  </a:lnTo>
                  <a:lnTo>
                    <a:pt x="153379" y="132029"/>
                  </a:lnTo>
                  <a:lnTo>
                    <a:pt x="107703" y="147570"/>
                  </a:lnTo>
                  <a:lnTo>
                    <a:pt x="47111" y="168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26960" y="210569"/>
              <a:ext cx="21020" cy="368499"/>
            </a:xfrm>
            <a:custGeom>
              <a:avLst/>
              <a:gdLst/>
              <a:ahLst/>
              <a:cxnLst/>
              <a:rect l="0" t="0" r="0" b="0"/>
              <a:pathLst>
                <a:path w="21020" h="368499">
                  <a:moveTo>
                    <a:pt x="10491" y="0"/>
                  </a:moveTo>
                  <a:lnTo>
                    <a:pt x="2157" y="37478"/>
                  </a:lnTo>
                  <a:lnTo>
                    <a:pt x="396" y="94491"/>
                  </a:lnTo>
                  <a:lnTo>
                    <a:pt x="90" y="144851"/>
                  </a:lnTo>
                  <a:lnTo>
                    <a:pt x="0" y="196817"/>
                  </a:lnTo>
                  <a:lnTo>
                    <a:pt x="7205" y="258373"/>
                  </a:lnTo>
                  <a:lnTo>
                    <a:pt x="12961" y="312473"/>
                  </a:lnTo>
                  <a:lnTo>
                    <a:pt x="2101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90052" y="389554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21057"/>
                  </a:moveTo>
                  <a:lnTo>
                    <a:pt x="230977" y="9878"/>
                  </a:lnTo>
                  <a:lnTo>
                    <a:pt x="223004" y="7755"/>
                  </a:lnTo>
                  <a:lnTo>
                    <a:pt x="176588" y="12754"/>
                  </a:lnTo>
                  <a:lnTo>
                    <a:pt x="151013" y="16197"/>
                  </a:lnTo>
                  <a:lnTo>
                    <a:pt x="89643" y="11506"/>
                  </a:lnTo>
                  <a:lnTo>
                    <a:pt x="32298" y="23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76466" y="147398"/>
              <a:ext cx="313711" cy="410613"/>
            </a:xfrm>
            <a:custGeom>
              <a:avLst/>
              <a:gdLst/>
              <a:ahLst/>
              <a:cxnLst/>
              <a:rect l="0" t="0" r="0" b="0"/>
              <a:pathLst>
                <a:path w="313711" h="410613">
                  <a:moveTo>
                    <a:pt x="8383" y="0"/>
                  </a:moveTo>
                  <a:lnTo>
                    <a:pt x="1148" y="28726"/>
                  </a:lnTo>
                  <a:lnTo>
                    <a:pt x="0" y="79092"/>
                  </a:lnTo>
                  <a:lnTo>
                    <a:pt x="5379" y="137299"/>
                  </a:lnTo>
                  <a:lnTo>
                    <a:pt x="9833" y="192110"/>
                  </a:lnTo>
                  <a:lnTo>
                    <a:pt x="22591" y="245395"/>
                  </a:lnTo>
                  <a:lnTo>
                    <a:pt x="28580" y="295888"/>
                  </a:lnTo>
                  <a:lnTo>
                    <a:pt x="37373" y="351816"/>
                  </a:lnTo>
                  <a:lnTo>
                    <a:pt x="38238" y="367905"/>
                  </a:lnTo>
                  <a:lnTo>
                    <a:pt x="36475" y="376291"/>
                  </a:lnTo>
                  <a:lnTo>
                    <a:pt x="32960" y="379543"/>
                  </a:lnTo>
                  <a:lnTo>
                    <a:pt x="28278" y="379371"/>
                  </a:lnTo>
                  <a:lnTo>
                    <a:pt x="25156" y="374577"/>
                  </a:lnTo>
                  <a:lnTo>
                    <a:pt x="12224" y="313279"/>
                  </a:lnTo>
                  <a:lnTo>
                    <a:pt x="12261" y="257028"/>
                  </a:lnTo>
                  <a:lnTo>
                    <a:pt x="14478" y="245052"/>
                  </a:lnTo>
                  <a:lnTo>
                    <a:pt x="26300" y="225505"/>
                  </a:lnTo>
                  <a:lnTo>
                    <a:pt x="34365" y="217018"/>
                  </a:lnTo>
                  <a:lnTo>
                    <a:pt x="43252" y="212529"/>
                  </a:lnTo>
                  <a:lnTo>
                    <a:pt x="62485" y="210661"/>
                  </a:lnTo>
                  <a:lnTo>
                    <a:pt x="79612" y="216850"/>
                  </a:lnTo>
                  <a:lnTo>
                    <a:pt x="95022" y="228569"/>
                  </a:lnTo>
                  <a:lnTo>
                    <a:pt x="131071" y="274725"/>
                  </a:lnTo>
                  <a:lnTo>
                    <a:pt x="146641" y="311208"/>
                  </a:lnTo>
                  <a:lnTo>
                    <a:pt x="155146" y="364287"/>
                  </a:lnTo>
                  <a:lnTo>
                    <a:pt x="160569" y="387683"/>
                  </a:lnTo>
                  <a:lnTo>
                    <a:pt x="158973" y="392987"/>
                  </a:lnTo>
                  <a:lnTo>
                    <a:pt x="154400" y="394182"/>
                  </a:lnTo>
                  <a:lnTo>
                    <a:pt x="147842" y="392640"/>
                  </a:lnTo>
                  <a:lnTo>
                    <a:pt x="144639" y="386932"/>
                  </a:lnTo>
                  <a:lnTo>
                    <a:pt x="144201" y="368112"/>
                  </a:lnTo>
                  <a:lnTo>
                    <a:pt x="156120" y="336798"/>
                  </a:lnTo>
                  <a:lnTo>
                    <a:pt x="180059" y="305293"/>
                  </a:lnTo>
                  <a:lnTo>
                    <a:pt x="202447" y="290494"/>
                  </a:lnTo>
                  <a:lnTo>
                    <a:pt x="235119" y="272466"/>
                  </a:lnTo>
                  <a:lnTo>
                    <a:pt x="267120" y="245413"/>
                  </a:lnTo>
                  <a:lnTo>
                    <a:pt x="283267" y="213355"/>
                  </a:lnTo>
                  <a:lnTo>
                    <a:pt x="284056" y="201899"/>
                  </a:lnTo>
                  <a:lnTo>
                    <a:pt x="278693" y="179810"/>
                  </a:lnTo>
                  <a:lnTo>
                    <a:pt x="272818" y="173686"/>
                  </a:lnTo>
                  <a:lnTo>
                    <a:pt x="265392" y="170773"/>
                  </a:lnTo>
                  <a:lnTo>
                    <a:pt x="256931" y="170001"/>
                  </a:lnTo>
                  <a:lnTo>
                    <a:pt x="238171" y="175382"/>
                  </a:lnTo>
                  <a:lnTo>
                    <a:pt x="219306" y="186742"/>
                  </a:lnTo>
                  <a:lnTo>
                    <a:pt x="180857" y="232649"/>
                  </a:lnTo>
                  <a:lnTo>
                    <a:pt x="175895" y="253138"/>
                  </a:lnTo>
                  <a:lnTo>
                    <a:pt x="182242" y="294888"/>
                  </a:lnTo>
                  <a:lnTo>
                    <a:pt x="210637" y="348912"/>
                  </a:lnTo>
                  <a:lnTo>
                    <a:pt x="224616" y="362913"/>
                  </a:lnTo>
                  <a:lnTo>
                    <a:pt x="255336" y="377372"/>
                  </a:lnTo>
                  <a:lnTo>
                    <a:pt x="278407" y="386480"/>
                  </a:lnTo>
                  <a:lnTo>
                    <a:pt x="31371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79052" y="296098"/>
              <a:ext cx="223953" cy="288452"/>
            </a:xfrm>
            <a:custGeom>
              <a:avLst/>
              <a:gdLst/>
              <a:ahLst/>
              <a:cxnLst/>
              <a:rect l="0" t="0" r="0" b="0"/>
              <a:pathLst>
                <a:path w="223953" h="288452">
                  <a:moveTo>
                    <a:pt x="169134" y="30285"/>
                  </a:moveTo>
                  <a:lnTo>
                    <a:pt x="174723" y="13517"/>
                  </a:lnTo>
                  <a:lnTo>
                    <a:pt x="171690" y="8578"/>
                  </a:lnTo>
                  <a:lnTo>
                    <a:pt x="155843" y="3090"/>
                  </a:lnTo>
                  <a:lnTo>
                    <a:pt x="120612" y="0"/>
                  </a:lnTo>
                  <a:lnTo>
                    <a:pt x="80538" y="10263"/>
                  </a:lnTo>
                  <a:lnTo>
                    <a:pt x="41886" y="34692"/>
                  </a:lnTo>
                  <a:lnTo>
                    <a:pt x="4531" y="74597"/>
                  </a:lnTo>
                  <a:lnTo>
                    <a:pt x="907" y="84393"/>
                  </a:lnTo>
                  <a:lnTo>
                    <a:pt x="0" y="104636"/>
                  </a:lnTo>
                  <a:lnTo>
                    <a:pt x="3735" y="112607"/>
                  </a:lnTo>
                  <a:lnTo>
                    <a:pt x="17245" y="124584"/>
                  </a:lnTo>
                  <a:lnTo>
                    <a:pt x="44581" y="137904"/>
                  </a:lnTo>
                  <a:lnTo>
                    <a:pt x="107123" y="145019"/>
                  </a:lnTo>
                  <a:lnTo>
                    <a:pt x="162344" y="151474"/>
                  </a:lnTo>
                  <a:lnTo>
                    <a:pt x="187173" y="163696"/>
                  </a:lnTo>
                  <a:lnTo>
                    <a:pt x="198708" y="171868"/>
                  </a:lnTo>
                  <a:lnTo>
                    <a:pt x="214643" y="193426"/>
                  </a:lnTo>
                  <a:lnTo>
                    <a:pt x="220531" y="205726"/>
                  </a:lnTo>
                  <a:lnTo>
                    <a:pt x="223952" y="231871"/>
                  </a:lnTo>
                  <a:lnTo>
                    <a:pt x="220404" y="256749"/>
                  </a:lnTo>
                  <a:lnTo>
                    <a:pt x="211028" y="275605"/>
                  </a:lnTo>
                  <a:lnTo>
                    <a:pt x="201743" y="280399"/>
                  </a:lnTo>
                  <a:lnTo>
                    <a:pt x="139532" y="288451"/>
                  </a:lnTo>
                  <a:lnTo>
                    <a:pt x="129512" y="287793"/>
                  </a:lnTo>
                  <a:lnTo>
                    <a:pt x="78028" y="269335"/>
                  </a:lnTo>
                  <a:lnTo>
                    <a:pt x="54943" y="271450"/>
                  </a:lnTo>
                  <a:lnTo>
                    <a:pt x="11207" y="282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75873" y="335851"/>
              <a:ext cx="178111" cy="225407"/>
            </a:xfrm>
            <a:custGeom>
              <a:avLst/>
              <a:gdLst/>
              <a:ahLst/>
              <a:cxnLst/>
              <a:rect l="0" t="0" r="0" b="0"/>
              <a:pathLst>
                <a:path w="178111" h="225407">
                  <a:moveTo>
                    <a:pt x="61827" y="95817"/>
                  </a:moveTo>
                  <a:lnTo>
                    <a:pt x="120443" y="81163"/>
                  </a:lnTo>
                  <a:lnTo>
                    <a:pt x="155234" y="71068"/>
                  </a:lnTo>
                  <a:lnTo>
                    <a:pt x="163872" y="65280"/>
                  </a:lnTo>
                  <a:lnTo>
                    <a:pt x="176590" y="49489"/>
                  </a:lnTo>
                  <a:lnTo>
                    <a:pt x="178110" y="41535"/>
                  </a:lnTo>
                  <a:lnTo>
                    <a:pt x="176784" y="33893"/>
                  </a:lnTo>
                  <a:lnTo>
                    <a:pt x="173559" y="26458"/>
                  </a:lnTo>
                  <a:lnTo>
                    <a:pt x="152254" y="4816"/>
                  </a:lnTo>
                  <a:lnTo>
                    <a:pt x="127363" y="0"/>
                  </a:lnTo>
                  <a:lnTo>
                    <a:pt x="69313" y="6440"/>
                  </a:lnTo>
                  <a:lnTo>
                    <a:pt x="47216" y="15540"/>
                  </a:lnTo>
                  <a:lnTo>
                    <a:pt x="13967" y="40445"/>
                  </a:lnTo>
                  <a:lnTo>
                    <a:pt x="5461" y="60289"/>
                  </a:lnTo>
                  <a:lnTo>
                    <a:pt x="0" y="116745"/>
                  </a:lnTo>
                  <a:lnTo>
                    <a:pt x="5492" y="143723"/>
                  </a:lnTo>
                  <a:lnTo>
                    <a:pt x="21738" y="175522"/>
                  </a:lnTo>
                  <a:lnTo>
                    <a:pt x="48189" y="207227"/>
                  </a:lnTo>
                  <a:lnTo>
                    <a:pt x="74553" y="223324"/>
                  </a:lnTo>
                  <a:lnTo>
                    <a:pt x="97509" y="225406"/>
                  </a:lnTo>
                  <a:lnTo>
                    <a:pt x="135526" y="222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20961" y="372887"/>
              <a:ext cx="143123" cy="216709"/>
            </a:xfrm>
            <a:custGeom>
              <a:avLst/>
              <a:gdLst/>
              <a:ahLst/>
              <a:cxnLst/>
              <a:rect l="0" t="0" r="0" b="0"/>
              <a:pathLst>
                <a:path w="143123" h="216709">
                  <a:moveTo>
                    <a:pt x="132593" y="27195"/>
                  </a:moveTo>
                  <a:lnTo>
                    <a:pt x="121415" y="10428"/>
                  </a:lnTo>
                  <a:lnTo>
                    <a:pt x="113443" y="5488"/>
                  </a:lnTo>
                  <a:lnTo>
                    <a:pt x="92107" y="0"/>
                  </a:lnTo>
                  <a:lnTo>
                    <a:pt x="82206" y="877"/>
                  </a:lnTo>
                  <a:lnTo>
                    <a:pt x="64965" y="8089"/>
                  </a:lnTo>
                  <a:lnTo>
                    <a:pt x="11450" y="54287"/>
                  </a:lnTo>
                  <a:lnTo>
                    <a:pt x="2713" y="78231"/>
                  </a:lnTo>
                  <a:lnTo>
                    <a:pt x="0" y="106030"/>
                  </a:lnTo>
                  <a:lnTo>
                    <a:pt x="2693" y="130083"/>
                  </a:lnTo>
                  <a:lnTo>
                    <a:pt x="10909" y="149352"/>
                  </a:lnTo>
                  <a:lnTo>
                    <a:pt x="23529" y="165715"/>
                  </a:lnTo>
                  <a:lnTo>
                    <a:pt x="50365" y="186911"/>
                  </a:lnTo>
                  <a:lnTo>
                    <a:pt x="106860" y="209001"/>
                  </a:lnTo>
                  <a:lnTo>
                    <a:pt x="143122" y="216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68400" y="400082"/>
              <a:ext cx="187345" cy="186635"/>
            </a:xfrm>
            <a:custGeom>
              <a:avLst/>
              <a:gdLst/>
              <a:ahLst/>
              <a:cxnLst/>
              <a:rect l="0" t="0" r="0" b="0"/>
              <a:pathLst>
                <a:path w="187345" h="186635">
                  <a:moveTo>
                    <a:pt x="95724" y="0"/>
                  </a:moveTo>
                  <a:lnTo>
                    <a:pt x="51761" y="14655"/>
                  </a:lnTo>
                  <a:lnTo>
                    <a:pt x="34851" y="30690"/>
                  </a:lnTo>
                  <a:lnTo>
                    <a:pt x="4931" y="73523"/>
                  </a:lnTo>
                  <a:lnTo>
                    <a:pt x="0" y="94678"/>
                  </a:lnTo>
                  <a:lnTo>
                    <a:pt x="2877" y="115779"/>
                  </a:lnTo>
                  <a:lnTo>
                    <a:pt x="17651" y="146219"/>
                  </a:lnTo>
                  <a:lnTo>
                    <a:pt x="30219" y="162863"/>
                  </a:lnTo>
                  <a:lnTo>
                    <a:pt x="56038" y="179797"/>
                  </a:lnTo>
                  <a:lnTo>
                    <a:pt x="97093" y="186634"/>
                  </a:lnTo>
                  <a:lnTo>
                    <a:pt x="135124" y="183071"/>
                  </a:lnTo>
                  <a:lnTo>
                    <a:pt x="154569" y="174562"/>
                  </a:lnTo>
                  <a:lnTo>
                    <a:pt x="163030" y="169017"/>
                  </a:lnTo>
                  <a:lnTo>
                    <a:pt x="175551" y="153498"/>
                  </a:lnTo>
                  <a:lnTo>
                    <a:pt x="183845" y="133732"/>
                  </a:lnTo>
                  <a:lnTo>
                    <a:pt x="187344" y="97466"/>
                  </a:lnTo>
                  <a:lnTo>
                    <a:pt x="184017" y="74904"/>
                  </a:lnTo>
                  <a:lnTo>
                    <a:pt x="175520" y="56298"/>
                  </a:lnTo>
                  <a:lnTo>
                    <a:pt x="151001" y="25289"/>
                  </a:lnTo>
                  <a:lnTo>
                    <a:pt x="131210" y="17089"/>
                  </a:lnTo>
                  <a:lnTo>
                    <a:pt x="109156" y="14614"/>
                  </a:lnTo>
                  <a:lnTo>
                    <a:pt x="7466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00994" y="409594"/>
              <a:ext cx="176305" cy="201059"/>
            </a:xfrm>
            <a:custGeom>
              <a:avLst/>
              <a:gdLst/>
              <a:ahLst/>
              <a:cxnLst/>
              <a:rect l="0" t="0" r="0" b="0"/>
              <a:pathLst>
                <a:path w="176305" h="201059">
                  <a:moveTo>
                    <a:pt x="0" y="85245"/>
                  </a:moveTo>
                  <a:lnTo>
                    <a:pt x="15642" y="103226"/>
                  </a:lnTo>
                  <a:lnTo>
                    <a:pt x="34844" y="149397"/>
                  </a:lnTo>
                  <a:lnTo>
                    <a:pt x="34928" y="152580"/>
                  </a:lnTo>
                  <a:lnTo>
                    <a:pt x="32644" y="151192"/>
                  </a:lnTo>
                  <a:lnTo>
                    <a:pt x="28782" y="146757"/>
                  </a:lnTo>
                  <a:lnTo>
                    <a:pt x="23346" y="112569"/>
                  </a:lnTo>
                  <a:lnTo>
                    <a:pt x="22680" y="57020"/>
                  </a:lnTo>
                  <a:lnTo>
                    <a:pt x="26848" y="29027"/>
                  </a:lnTo>
                  <a:lnTo>
                    <a:pt x="31937" y="18520"/>
                  </a:lnTo>
                  <a:lnTo>
                    <a:pt x="46950" y="3727"/>
                  </a:lnTo>
                  <a:lnTo>
                    <a:pt x="55866" y="484"/>
                  </a:lnTo>
                  <a:lnTo>
                    <a:pt x="75133" y="0"/>
                  </a:lnTo>
                  <a:lnTo>
                    <a:pt x="92274" y="6804"/>
                  </a:lnTo>
                  <a:lnTo>
                    <a:pt x="143745" y="50489"/>
                  </a:lnTo>
                  <a:lnTo>
                    <a:pt x="159315" y="76896"/>
                  </a:lnTo>
                  <a:lnTo>
                    <a:pt x="173886" y="118431"/>
                  </a:lnTo>
                  <a:lnTo>
                    <a:pt x="176304" y="155779"/>
                  </a:lnTo>
                  <a:lnTo>
                    <a:pt x="168456" y="20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35780" y="228167"/>
              <a:ext cx="186355" cy="362059"/>
            </a:xfrm>
            <a:custGeom>
              <a:avLst/>
              <a:gdLst/>
              <a:ahLst/>
              <a:cxnLst/>
              <a:rect l="0" t="0" r="0" b="0"/>
              <a:pathLst>
                <a:path w="186355" h="362059">
                  <a:moveTo>
                    <a:pt x="123183" y="256143"/>
                  </a:moveTo>
                  <a:lnTo>
                    <a:pt x="128772" y="239376"/>
                  </a:lnTo>
                  <a:lnTo>
                    <a:pt x="128397" y="221785"/>
                  </a:lnTo>
                  <a:lnTo>
                    <a:pt x="118489" y="189031"/>
                  </a:lnTo>
                  <a:lnTo>
                    <a:pt x="113035" y="176307"/>
                  </a:lnTo>
                  <a:lnTo>
                    <a:pt x="97616" y="159049"/>
                  </a:lnTo>
                  <a:lnTo>
                    <a:pt x="88591" y="152810"/>
                  </a:lnTo>
                  <a:lnTo>
                    <a:pt x="77895" y="150989"/>
                  </a:lnTo>
                  <a:lnTo>
                    <a:pt x="53532" y="155206"/>
                  </a:lnTo>
                  <a:lnTo>
                    <a:pt x="24687" y="170734"/>
                  </a:lnTo>
                  <a:lnTo>
                    <a:pt x="11947" y="186598"/>
                  </a:lnTo>
                  <a:lnTo>
                    <a:pt x="3555" y="206517"/>
                  </a:lnTo>
                  <a:lnTo>
                    <a:pt x="0" y="244039"/>
                  </a:lnTo>
                  <a:lnTo>
                    <a:pt x="11758" y="306961"/>
                  </a:lnTo>
                  <a:lnTo>
                    <a:pt x="27257" y="339831"/>
                  </a:lnTo>
                  <a:lnTo>
                    <a:pt x="46234" y="354949"/>
                  </a:lnTo>
                  <a:lnTo>
                    <a:pt x="57846" y="360618"/>
                  </a:lnTo>
                  <a:lnTo>
                    <a:pt x="69097" y="362058"/>
                  </a:lnTo>
                  <a:lnTo>
                    <a:pt x="90956" y="357419"/>
                  </a:lnTo>
                  <a:lnTo>
                    <a:pt x="117404" y="341653"/>
                  </a:lnTo>
                  <a:lnTo>
                    <a:pt x="129584" y="325733"/>
                  </a:lnTo>
                  <a:lnTo>
                    <a:pt x="146935" y="281328"/>
                  </a:lnTo>
                  <a:lnTo>
                    <a:pt x="154391" y="228666"/>
                  </a:lnTo>
                  <a:lnTo>
                    <a:pt x="162796" y="177016"/>
                  </a:lnTo>
                  <a:lnTo>
                    <a:pt x="164556" y="125074"/>
                  </a:lnTo>
                  <a:lnTo>
                    <a:pt x="161958" y="68349"/>
                  </a:lnTo>
                  <a:lnTo>
                    <a:pt x="150600" y="7958"/>
                  </a:lnTo>
                  <a:lnTo>
                    <a:pt x="146140" y="1779"/>
                  </a:lnTo>
                  <a:lnTo>
                    <a:pt x="140828" y="0"/>
                  </a:lnTo>
                  <a:lnTo>
                    <a:pt x="134946" y="1153"/>
                  </a:lnTo>
                  <a:lnTo>
                    <a:pt x="129855" y="5431"/>
                  </a:lnTo>
                  <a:lnTo>
                    <a:pt x="121080" y="19544"/>
                  </a:lnTo>
                  <a:lnTo>
                    <a:pt x="115151" y="58398"/>
                  </a:lnTo>
                  <a:lnTo>
                    <a:pt x="121553" y="121590"/>
                  </a:lnTo>
                  <a:lnTo>
                    <a:pt x="137469" y="181362"/>
                  </a:lnTo>
                  <a:lnTo>
                    <a:pt x="166254" y="243277"/>
                  </a:lnTo>
                  <a:lnTo>
                    <a:pt x="177421" y="265633"/>
                  </a:lnTo>
                  <a:lnTo>
                    <a:pt x="186354" y="308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56270" y="178984"/>
              <a:ext cx="155461" cy="421141"/>
            </a:xfrm>
            <a:custGeom>
              <a:avLst/>
              <a:gdLst/>
              <a:ahLst/>
              <a:cxnLst/>
              <a:rect l="0" t="0" r="0" b="0"/>
              <a:pathLst>
                <a:path w="155461" h="421141">
                  <a:moveTo>
                    <a:pt x="60704" y="421140"/>
                  </a:moveTo>
                  <a:lnTo>
                    <a:pt x="52371" y="383662"/>
                  </a:lnTo>
                  <a:lnTo>
                    <a:pt x="42059" y="326994"/>
                  </a:lnTo>
                  <a:lnTo>
                    <a:pt x="28901" y="278151"/>
                  </a:lnTo>
                  <a:lnTo>
                    <a:pt x="15038" y="224049"/>
                  </a:lnTo>
                  <a:lnTo>
                    <a:pt x="8269" y="163926"/>
                  </a:lnTo>
                  <a:lnTo>
                    <a:pt x="0" y="102657"/>
                  </a:lnTo>
                  <a:lnTo>
                    <a:pt x="969" y="70192"/>
                  </a:lnTo>
                  <a:lnTo>
                    <a:pt x="9198" y="40165"/>
                  </a:lnTo>
                  <a:lnTo>
                    <a:pt x="23775" y="20581"/>
                  </a:lnTo>
                  <a:lnTo>
                    <a:pt x="32575" y="13720"/>
                  </a:lnTo>
                  <a:lnTo>
                    <a:pt x="54831" y="6098"/>
                  </a:lnTo>
                  <a:lnTo>
                    <a:pt x="107247" y="1204"/>
                  </a:lnTo>
                  <a:lnTo>
                    <a:pt x="1554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69575" y="40008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31586"/>
                  </a:moveTo>
                  <a:lnTo>
                    <a:pt x="226037" y="14818"/>
                  </a:lnTo>
                  <a:lnTo>
                    <a:pt x="219712" y="11049"/>
                  </a:lnTo>
                  <a:lnTo>
                    <a:pt x="162915" y="10366"/>
                  </a:lnTo>
                  <a:lnTo>
                    <a:pt x="107223" y="4431"/>
                  </a:lnTo>
                  <a:lnTo>
                    <a:pt x="44230" y="58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25848" y="379011"/>
              <a:ext cx="196453" cy="215249"/>
            </a:xfrm>
            <a:custGeom>
              <a:avLst/>
              <a:gdLst/>
              <a:ahLst/>
              <a:cxnLst/>
              <a:rect l="0" t="0" r="0" b="0"/>
              <a:pathLst>
                <a:path w="196453" h="215249">
                  <a:moveTo>
                    <a:pt x="17468" y="63185"/>
                  </a:moveTo>
                  <a:lnTo>
                    <a:pt x="11402" y="95637"/>
                  </a:lnTo>
                  <a:lnTo>
                    <a:pt x="22027" y="147528"/>
                  </a:lnTo>
                  <a:lnTo>
                    <a:pt x="36393" y="195616"/>
                  </a:lnTo>
                  <a:lnTo>
                    <a:pt x="47715" y="214070"/>
                  </a:lnTo>
                  <a:lnTo>
                    <a:pt x="50501" y="215248"/>
                  </a:lnTo>
                  <a:lnTo>
                    <a:pt x="51188" y="211354"/>
                  </a:lnTo>
                  <a:lnTo>
                    <a:pt x="47663" y="194549"/>
                  </a:lnTo>
                  <a:lnTo>
                    <a:pt x="25459" y="137777"/>
                  </a:lnTo>
                  <a:lnTo>
                    <a:pt x="1854" y="81240"/>
                  </a:lnTo>
                  <a:lnTo>
                    <a:pt x="0" y="56002"/>
                  </a:lnTo>
                  <a:lnTo>
                    <a:pt x="3075" y="33087"/>
                  </a:lnTo>
                  <a:lnTo>
                    <a:pt x="14581" y="14323"/>
                  </a:lnTo>
                  <a:lnTo>
                    <a:pt x="22562" y="6044"/>
                  </a:lnTo>
                  <a:lnTo>
                    <a:pt x="33732" y="1695"/>
                  </a:lnTo>
                  <a:lnTo>
                    <a:pt x="90568" y="0"/>
                  </a:lnTo>
                  <a:lnTo>
                    <a:pt x="147201" y="5601"/>
                  </a:lnTo>
                  <a:lnTo>
                    <a:pt x="196452" y="21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054721" y="392173"/>
              <a:ext cx="199207" cy="208836"/>
            </a:xfrm>
            <a:custGeom>
              <a:avLst/>
              <a:gdLst/>
              <a:ahLst/>
              <a:cxnLst/>
              <a:rect l="0" t="0" r="0" b="0"/>
              <a:pathLst>
                <a:path w="199207" h="208836">
                  <a:moveTo>
                    <a:pt x="114978" y="123723"/>
                  </a:moveTo>
                  <a:lnTo>
                    <a:pt x="109389" y="61630"/>
                  </a:lnTo>
                  <a:lnTo>
                    <a:pt x="88614" y="19821"/>
                  </a:lnTo>
                  <a:lnTo>
                    <a:pt x="75575" y="3065"/>
                  </a:lnTo>
                  <a:lnTo>
                    <a:pt x="67652" y="0"/>
                  </a:lnTo>
                  <a:lnTo>
                    <a:pt x="58861" y="297"/>
                  </a:lnTo>
                  <a:lnTo>
                    <a:pt x="49491" y="2834"/>
                  </a:lnTo>
                  <a:lnTo>
                    <a:pt x="32840" y="15012"/>
                  </a:lnTo>
                  <a:lnTo>
                    <a:pt x="18811" y="32123"/>
                  </a:lnTo>
                  <a:lnTo>
                    <a:pt x="8676" y="51426"/>
                  </a:lnTo>
                  <a:lnTo>
                    <a:pt x="1983" y="98792"/>
                  </a:lnTo>
                  <a:lnTo>
                    <a:pt x="0" y="151691"/>
                  </a:lnTo>
                  <a:lnTo>
                    <a:pt x="5775" y="177487"/>
                  </a:lnTo>
                  <a:lnTo>
                    <a:pt x="10590" y="187642"/>
                  </a:lnTo>
                  <a:lnTo>
                    <a:pt x="25300" y="202044"/>
                  </a:lnTo>
                  <a:lnTo>
                    <a:pt x="34136" y="207523"/>
                  </a:lnTo>
                  <a:lnTo>
                    <a:pt x="42366" y="208835"/>
                  </a:lnTo>
                  <a:lnTo>
                    <a:pt x="50192" y="207371"/>
                  </a:lnTo>
                  <a:lnTo>
                    <a:pt x="57750" y="204055"/>
                  </a:lnTo>
                  <a:lnTo>
                    <a:pt x="69266" y="187892"/>
                  </a:lnTo>
                  <a:lnTo>
                    <a:pt x="88768" y="132043"/>
                  </a:lnTo>
                  <a:lnTo>
                    <a:pt x="91225" y="88234"/>
                  </a:lnTo>
                  <a:lnTo>
                    <a:pt x="87403" y="59005"/>
                  </a:lnTo>
                  <a:lnTo>
                    <a:pt x="88406" y="59521"/>
                  </a:lnTo>
                  <a:lnTo>
                    <a:pt x="113842" y="119956"/>
                  </a:lnTo>
                  <a:lnTo>
                    <a:pt x="153791" y="171909"/>
                  </a:lnTo>
                  <a:lnTo>
                    <a:pt x="170833" y="180234"/>
                  </a:lnTo>
                  <a:lnTo>
                    <a:pt x="199206" y="186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11003" y="399371"/>
              <a:ext cx="164024" cy="182778"/>
            </a:xfrm>
            <a:custGeom>
              <a:avLst/>
              <a:gdLst/>
              <a:ahLst/>
              <a:cxnLst/>
              <a:rect l="0" t="0" r="0" b="0"/>
              <a:pathLst>
                <a:path w="164024" h="182778">
                  <a:moveTo>
                    <a:pt x="121908" y="42825"/>
                  </a:moveTo>
                  <a:lnTo>
                    <a:pt x="116319" y="26058"/>
                  </a:lnTo>
                  <a:lnTo>
                    <a:pt x="104217" y="11587"/>
                  </a:lnTo>
                  <a:lnTo>
                    <a:pt x="96076" y="4452"/>
                  </a:lnTo>
                  <a:lnTo>
                    <a:pt x="85970" y="865"/>
                  </a:lnTo>
                  <a:lnTo>
                    <a:pt x="62262" y="0"/>
                  </a:lnTo>
                  <a:lnTo>
                    <a:pt x="51729" y="3747"/>
                  </a:lnTo>
                  <a:lnTo>
                    <a:pt x="10530" y="39022"/>
                  </a:lnTo>
                  <a:lnTo>
                    <a:pt x="2217" y="59463"/>
                  </a:lnTo>
                  <a:lnTo>
                    <a:pt x="0" y="71464"/>
                  </a:lnTo>
                  <a:lnTo>
                    <a:pt x="3776" y="94158"/>
                  </a:lnTo>
                  <a:lnTo>
                    <a:pt x="25264" y="137323"/>
                  </a:lnTo>
                  <a:lnTo>
                    <a:pt x="50769" y="163502"/>
                  </a:lnTo>
                  <a:lnTo>
                    <a:pt x="80553" y="180487"/>
                  </a:lnTo>
                  <a:lnTo>
                    <a:pt x="104309" y="182777"/>
                  </a:lnTo>
                  <a:lnTo>
                    <a:pt x="137751" y="177489"/>
                  </a:lnTo>
                  <a:lnTo>
                    <a:pt x="164023" y="169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91273" y="136870"/>
              <a:ext cx="41681" cy="421141"/>
            </a:xfrm>
            <a:custGeom>
              <a:avLst/>
              <a:gdLst/>
              <a:ahLst/>
              <a:cxnLst/>
              <a:rect l="0" t="0" r="0" b="0"/>
              <a:pathLst>
                <a:path w="41681" h="421141">
                  <a:moveTo>
                    <a:pt x="10095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7957" y="170555"/>
                  </a:lnTo>
                  <a:lnTo>
                    <a:pt x="9673" y="230612"/>
                  </a:lnTo>
                  <a:lnTo>
                    <a:pt x="21492" y="293278"/>
                  </a:lnTo>
                  <a:lnTo>
                    <a:pt x="29243" y="342201"/>
                  </a:lnTo>
                  <a:lnTo>
                    <a:pt x="34020" y="401487"/>
                  </a:lnTo>
                  <a:lnTo>
                    <a:pt x="4168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06611" y="252683"/>
              <a:ext cx="242157" cy="46866"/>
            </a:xfrm>
            <a:custGeom>
              <a:avLst/>
              <a:gdLst/>
              <a:ahLst/>
              <a:cxnLst/>
              <a:rect l="0" t="0" r="0" b="0"/>
              <a:pathLst>
                <a:path w="242157" h="46866">
                  <a:moveTo>
                    <a:pt x="242156" y="0"/>
                  </a:moveTo>
                  <a:lnTo>
                    <a:pt x="230977" y="11179"/>
                  </a:lnTo>
                  <a:lnTo>
                    <a:pt x="209892" y="16667"/>
                  </a:lnTo>
                  <a:lnTo>
                    <a:pt x="148695" y="25779"/>
                  </a:lnTo>
                  <a:lnTo>
                    <a:pt x="97610" y="35455"/>
                  </a:lnTo>
                  <a:lnTo>
                    <a:pt x="38692" y="4686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93315" y="389554"/>
              <a:ext cx="18624" cy="147400"/>
            </a:xfrm>
            <a:custGeom>
              <a:avLst/>
              <a:gdLst/>
              <a:ahLst/>
              <a:cxnLst/>
              <a:rect l="0" t="0" r="0" b="0"/>
              <a:pathLst>
                <a:path w="18624" h="147400">
                  <a:moveTo>
                    <a:pt x="18623" y="0"/>
                  </a:moveTo>
                  <a:lnTo>
                    <a:pt x="1833" y="62280"/>
                  </a:lnTo>
                  <a:lnTo>
                    <a:pt x="0" y="101382"/>
                  </a:lnTo>
                  <a:lnTo>
                    <a:pt x="809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22466" y="2947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919973" y="389554"/>
              <a:ext cx="188187" cy="213363"/>
            </a:xfrm>
            <a:custGeom>
              <a:avLst/>
              <a:gdLst/>
              <a:ahLst/>
              <a:cxnLst/>
              <a:rect l="0" t="0" r="0" b="0"/>
              <a:pathLst>
                <a:path w="188187" h="213363">
                  <a:moveTo>
                    <a:pt x="102534" y="42114"/>
                  </a:moveTo>
                  <a:lnTo>
                    <a:pt x="96945" y="25346"/>
                  </a:lnTo>
                  <a:lnTo>
                    <a:pt x="90620" y="21577"/>
                  </a:lnTo>
                  <a:lnTo>
                    <a:pt x="71112" y="20508"/>
                  </a:lnTo>
                  <a:lnTo>
                    <a:pt x="53084" y="27052"/>
                  </a:lnTo>
                  <a:lnTo>
                    <a:pt x="22446" y="50317"/>
                  </a:lnTo>
                  <a:lnTo>
                    <a:pt x="6535" y="76130"/>
                  </a:lnTo>
                  <a:lnTo>
                    <a:pt x="0" y="117183"/>
                  </a:lnTo>
                  <a:lnTo>
                    <a:pt x="9243" y="160803"/>
                  </a:lnTo>
                  <a:lnTo>
                    <a:pt x="26800" y="192185"/>
                  </a:lnTo>
                  <a:lnTo>
                    <a:pt x="46259" y="205518"/>
                  </a:lnTo>
                  <a:lnTo>
                    <a:pt x="57998" y="210712"/>
                  </a:lnTo>
                  <a:lnTo>
                    <a:pt x="86640" y="213362"/>
                  </a:lnTo>
                  <a:lnTo>
                    <a:pt x="141509" y="205532"/>
                  </a:lnTo>
                  <a:lnTo>
                    <a:pt x="150745" y="200192"/>
                  </a:lnTo>
                  <a:lnTo>
                    <a:pt x="183825" y="156561"/>
                  </a:lnTo>
                  <a:lnTo>
                    <a:pt x="188186" y="133143"/>
                  </a:lnTo>
                  <a:lnTo>
                    <a:pt x="185056" y="107138"/>
                  </a:lnTo>
                  <a:lnTo>
                    <a:pt x="168970" y="67359"/>
                  </a:lnTo>
                  <a:lnTo>
                    <a:pt x="142496" y="33996"/>
                  </a:lnTo>
                  <a:lnTo>
                    <a:pt x="108349" y="7408"/>
                  </a:lnTo>
                  <a:lnTo>
                    <a:pt x="920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90964" y="369194"/>
              <a:ext cx="186433" cy="251988"/>
            </a:xfrm>
            <a:custGeom>
              <a:avLst/>
              <a:gdLst/>
              <a:ahLst/>
              <a:cxnLst/>
              <a:rect l="0" t="0" r="0" b="0"/>
              <a:pathLst>
                <a:path w="186433" h="251988">
                  <a:moveTo>
                    <a:pt x="0" y="104588"/>
                  </a:moveTo>
                  <a:lnTo>
                    <a:pt x="0" y="153519"/>
                  </a:lnTo>
                  <a:lnTo>
                    <a:pt x="0" y="171958"/>
                  </a:lnTo>
                  <a:lnTo>
                    <a:pt x="5588" y="114326"/>
                  </a:lnTo>
                  <a:lnTo>
                    <a:pt x="19127" y="55992"/>
                  </a:lnTo>
                  <a:lnTo>
                    <a:pt x="30337" y="27618"/>
                  </a:lnTo>
                  <a:lnTo>
                    <a:pt x="46239" y="8768"/>
                  </a:lnTo>
                  <a:lnTo>
                    <a:pt x="55392" y="2103"/>
                  </a:lnTo>
                  <a:lnTo>
                    <a:pt x="63834" y="0"/>
                  </a:lnTo>
                  <a:lnTo>
                    <a:pt x="71801" y="937"/>
                  </a:lnTo>
                  <a:lnTo>
                    <a:pt x="88063" y="9388"/>
                  </a:lnTo>
                  <a:lnTo>
                    <a:pt x="137376" y="58863"/>
                  </a:lnTo>
                  <a:lnTo>
                    <a:pt x="169509" y="111110"/>
                  </a:lnTo>
                  <a:lnTo>
                    <a:pt x="183065" y="147855"/>
                  </a:lnTo>
                  <a:lnTo>
                    <a:pt x="186432" y="192407"/>
                  </a:lnTo>
                  <a:lnTo>
                    <a:pt x="178984" y="251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73001" y="2047438"/>
            <a:ext cx="2812845" cy="955277"/>
            <a:chOff x="573001" y="2047438"/>
            <a:chExt cx="2812845" cy="955277"/>
          </a:xfrm>
        </p:grpSpPr>
        <p:sp>
          <p:nvSpPr>
            <p:cNvPr id="53" name="Freeform 52"/>
            <p:cNvSpPr/>
            <p:nvPr/>
          </p:nvSpPr>
          <p:spPr>
            <a:xfrm>
              <a:off x="573001" y="2558425"/>
              <a:ext cx="16595" cy="368498"/>
            </a:xfrm>
            <a:custGeom>
              <a:avLst/>
              <a:gdLst/>
              <a:ahLst/>
              <a:cxnLst/>
              <a:rect l="0" t="0" r="0" b="0"/>
              <a:pathLst>
                <a:path w="16595" h="368498">
                  <a:moveTo>
                    <a:pt x="6066" y="0"/>
                  </a:moveTo>
                  <a:lnTo>
                    <a:pt x="0" y="32451"/>
                  </a:lnTo>
                  <a:lnTo>
                    <a:pt x="5036" y="89931"/>
                  </a:lnTo>
                  <a:lnTo>
                    <a:pt x="13098" y="152728"/>
                  </a:lnTo>
                  <a:lnTo>
                    <a:pt x="15558" y="204090"/>
                  </a:lnTo>
                  <a:lnTo>
                    <a:pt x="16287" y="256353"/>
                  </a:lnTo>
                  <a:lnTo>
                    <a:pt x="16503" y="307713"/>
                  </a:lnTo>
                  <a:lnTo>
                    <a:pt x="1659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1841" y="2600538"/>
              <a:ext cx="125154" cy="210571"/>
            </a:xfrm>
            <a:custGeom>
              <a:avLst/>
              <a:gdLst/>
              <a:ahLst/>
              <a:cxnLst/>
              <a:rect l="0" t="0" r="0" b="0"/>
              <a:pathLst>
                <a:path w="125154" h="210571">
                  <a:moveTo>
                    <a:pt x="125153" y="0"/>
                  </a:moveTo>
                  <a:lnTo>
                    <a:pt x="66590" y="49499"/>
                  </a:lnTo>
                  <a:lnTo>
                    <a:pt x="16423" y="105523"/>
                  </a:lnTo>
                  <a:lnTo>
                    <a:pt x="2349" y="121379"/>
                  </a:lnTo>
                  <a:lnTo>
                    <a:pt x="0" y="128883"/>
                  </a:lnTo>
                  <a:lnTo>
                    <a:pt x="774" y="136225"/>
                  </a:lnTo>
                  <a:lnTo>
                    <a:pt x="7872" y="150622"/>
                  </a:lnTo>
                  <a:lnTo>
                    <a:pt x="18826" y="164819"/>
                  </a:lnTo>
                  <a:lnTo>
                    <a:pt x="76359" y="202180"/>
                  </a:lnTo>
                  <a:lnTo>
                    <a:pt x="11462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54741" y="2631464"/>
              <a:ext cx="119907" cy="200702"/>
            </a:xfrm>
            <a:custGeom>
              <a:avLst/>
              <a:gdLst/>
              <a:ahLst/>
              <a:cxnLst/>
              <a:rect l="0" t="0" r="0" b="0"/>
              <a:pathLst>
                <a:path w="119907" h="200702">
                  <a:moveTo>
                    <a:pt x="13839" y="95416"/>
                  </a:moveTo>
                  <a:lnTo>
                    <a:pt x="8250" y="112184"/>
                  </a:lnTo>
                  <a:lnTo>
                    <a:pt x="8943" y="114784"/>
                  </a:lnTo>
                  <a:lnTo>
                    <a:pt x="11745" y="114177"/>
                  </a:lnTo>
                  <a:lnTo>
                    <a:pt x="15952" y="111433"/>
                  </a:lnTo>
                  <a:lnTo>
                    <a:pt x="76656" y="95248"/>
                  </a:lnTo>
                  <a:lnTo>
                    <a:pt x="102901" y="76779"/>
                  </a:lnTo>
                  <a:lnTo>
                    <a:pt x="119906" y="50900"/>
                  </a:lnTo>
                  <a:lnTo>
                    <a:pt x="119646" y="42342"/>
                  </a:lnTo>
                  <a:lnTo>
                    <a:pt x="115962" y="34297"/>
                  </a:lnTo>
                  <a:lnTo>
                    <a:pt x="90423" y="4575"/>
                  </a:lnTo>
                  <a:lnTo>
                    <a:pt x="82443" y="930"/>
                  </a:lnTo>
                  <a:lnTo>
                    <a:pt x="64217" y="0"/>
                  </a:lnTo>
                  <a:lnTo>
                    <a:pt x="47537" y="6606"/>
                  </a:lnTo>
                  <a:lnTo>
                    <a:pt x="17766" y="29910"/>
                  </a:lnTo>
                  <a:lnTo>
                    <a:pt x="2004" y="61319"/>
                  </a:lnTo>
                  <a:lnTo>
                    <a:pt x="0" y="83772"/>
                  </a:lnTo>
                  <a:lnTo>
                    <a:pt x="4179" y="105449"/>
                  </a:lnTo>
                  <a:lnTo>
                    <a:pt x="32425" y="158522"/>
                  </a:lnTo>
                  <a:lnTo>
                    <a:pt x="52125" y="173376"/>
                  </a:lnTo>
                  <a:lnTo>
                    <a:pt x="98067" y="200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9616" y="2645852"/>
              <a:ext cx="130887" cy="154729"/>
            </a:xfrm>
            <a:custGeom>
              <a:avLst/>
              <a:gdLst/>
              <a:ahLst/>
              <a:cxnLst/>
              <a:rect l="0" t="0" r="0" b="0"/>
              <a:pathLst>
                <a:path w="130887" h="154729">
                  <a:moveTo>
                    <a:pt x="5834" y="91557"/>
                  </a:moveTo>
                  <a:lnTo>
                    <a:pt x="48526" y="88437"/>
                  </a:lnTo>
                  <a:lnTo>
                    <a:pt x="90176" y="76903"/>
                  </a:lnTo>
                  <a:lnTo>
                    <a:pt x="121682" y="55629"/>
                  </a:lnTo>
                  <a:lnTo>
                    <a:pt x="127519" y="46548"/>
                  </a:lnTo>
                  <a:lnTo>
                    <a:pt x="130886" y="27099"/>
                  </a:lnTo>
                  <a:lnTo>
                    <a:pt x="127807" y="19339"/>
                  </a:lnTo>
                  <a:lnTo>
                    <a:pt x="115027" y="7598"/>
                  </a:lnTo>
                  <a:lnTo>
                    <a:pt x="94528" y="1599"/>
                  </a:lnTo>
                  <a:lnTo>
                    <a:pt x="82511" y="0"/>
                  </a:lnTo>
                  <a:lnTo>
                    <a:pt x="56681" y="7581"/>
                  </a:lnTo>
                  <a:lnTo>
                    <a:pt x="13148" y="35455"/>
                  </a:lnTo>
                  <a:lnTo>
                    <a:pt x="3236" y="55704"/>
                  </a:lnTo>
                  <a:lnTo>
                    <a:pt x="0" y="79132"/>
                  </a:lnTo>
                  <a:lnTo>
                    <a:pt x="2461" y="101243"/>
                  </a:lnTo>
                  <a:lnTo>
                    <a:pt x="7095" y="109712"/>
                  </a:lnTo>
                  <a:lnTo>
                    <a:pt x="21603" y="122243"/>
                  </a:lnTo>
                  <a:lnTo>
                    <a:pt x="66576" y="143619"/>
                  </a:lnTo>
                  <a:lnTo>
                    <a:pt x="90062" y="1547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147606" y="2643507"/>
              <a:ext cx="128368" cy="359208"/>
            </a:xfrm>
            <a:custGeom>
              <a:avLst/>
              <a:gdLst/>
              <a:ahLst/>
              <a:cxnLst/>
              <a:rect l="0" t="0" r="0" b="0"/>
              <a:pathLst>
                <a:path w="128368" h="359208">
                  <a:moveTo>
                    <a:pt x="0" y="125487"/>
                  </a:moveTo>
                  <a:lnTo>
                    <a:pt x="7235" y="154213"/>
                  </a:lnTo>
                  <a:lnTo>
                    <a:pt x="9878" y="217599"/>
                  </a:lnTo>
                  <a:lnTo>
                    <a:pt x="12579" y="247145"/>
                  </a:lnTo>
                  <a:lnTo>
                    <a:pt x="27138" y="304240"/>
                  </a:lnTo>
                  <a:lnTo>
                    <a:pt x="37065" y="359207"/>
                  </a:lnTo>
                  <a:lnTo>
                    <a:pt x="36408" y="358509"/>
                  </a:lnTo>
                  <a:lnTo>
                    <a:pt x="26949" y="332174"/>
                  </a:lnTo>
                  <a:lnTo>
                    <a:pt x="21051" y="270300"/>
                  </a:lnTo>
                  <a:lnTo>
                    <a:pt x="12953" y="210591"/>
                  </a:lnTo>
                  <a:lnTo>
                    <a:pt x="5418" y="153736"/>
                  </a:lnTo>
                  <a:lnTo>
                    <a:pt x="8306" y="103511"/>
                  </a:lnTo>
                  <a:lnTo>
                    <a:pt x="13209" y="42811"/>
                  </a:lnTo>
                  <a:lnTo>
                    <a:pt x="15825" y="28256"/>
                  </a:lnTo>
                  <a:lnTo>
                    <a:pt x="21078" y="17383"/>
                  </a:lnTo>
                  <a:lnTo>
                    <a:pt x="36274" y="2182"/>
                  </a:lnTo>
                  <a:lnTo>
                    <a:pt x="45240" y="0"/>
                  </a:lnTo>
                  <a:lnTo>
                    <a:pt x="64560" y="3814"/>
                  </a:lnTo>
                  <a:lnTo>
                    <a:pt x="89579" y="19116"/>
                  </a:lnTo>
                  <a:lnTo>
                    <a:pt x="111809" y="38468"/>
                  </a:lnTo>
                  <a:lnTo>
                    <a:pt x="127625" y="64609"/>
                  </a:lnTo>
                  <a:lnTo>
                    <a:pt x="128367" y="73203"/>
                  </a:lnTo>
                  <a:lnTo>
                    <a:pt x="122953" y="88992"/>
                  </a:lnTo>
                  <a:lnTo>
                    <a:pt x="106508" y="103808"/>
                  </a:lnTo>
                  <a:lnTo>
                    <a:pt x="48460" y="140251"/>
                  </a:lnTo>
                  <a:lnTo>
                    <a:pt x="31585" y="146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75589" y="2337459"/>
              <a:ext cx="150961" cy="195880"/>
            </a:xfrm>
            <a:custGeom>
              <a:avLst/>
              <a:gdLst/>
              <a:ahLst/>
              <a:cxnLst/>
              <a:rect l="0" t="0" r="0" b="0"/>
              <a:pathLst>
                <a:path w="150961" h="195880">
                  <a:moveTo>
                    <a:pt x="45675" y="178851"/>
                  </a:moveTo>
                  <a:lnTo>
                    <a:pt x="40086" y="195619"/>
                  </a:lnTo>
                  <a:lnTo>
                    <a:pt x="39609" y="195879"/>
                  </a:lnTo>
                  <a:lnTo>
                    <a:pt x="54564" y="140076"/>
                  </a:lnTo>
                  <a:lnTo>
                    <a:pt x="84535" y="84480"/>
                  </a:lnTo>
                  <a:lnTo>
                    <a:pt x="106470" y="47040"/>
                  </a:lnTo>
                  <a:lnTo>
                    <a:pt x="121790" y="15014"/>
                  </a:lnTo>
                  <a:lnTo>
                    <a:pt x="128004" y="6456"/>
                  </a:lnTo>
                  <a:lnTo>
                    <a:pt x="128637" y="1920"/>
                  </a:lnTo>
                  <a:lnTo>
                    <a:pt x="125549" y="66"/>
                  </a:lnTo>
                  <a:lnTo>
                    <a:pt x="119981" y="0"/>
                  </a:lnTo>
                  <a:lnTo>
                    <a:pt x="65861" y="23598"/>
                  </a:lnTo>
                  <a:lnTo>
                    <a:pt x="3484" y="45417"/>
                  </a:lnTo>
                  <a:lnTo>
                    <a:pt x="0" y="46611"/>
                  </a:lnTo>
                  <a:lnTo>
                    <a:pt x="19625" y="37003"/>
                  </a:lnTo>
                  <a:lnTo>
                    <a:pt x="57297" y="18511"/>
                  </a:lnTo>
                  <a:lnTo>
                    <a:pt x="93702" y="12800"/>
                  </a:lnTo>
                  <a:lnTo>
                    <a:pt x="104599" y="15508"/>
                  </a:lnTo>
                  <a:lnTo>
                    <a:pt x="122946" y="27876"/>
                  </a:lnTo>
                  <a:lnTo>
                    <a:pt x="135780" y="48190"/>
                  </a:lnTo>
                  <a:lnTo>
                    <a:pt x="144213" y="72817"/>
                  </a:lnTo>
                  <a:lnTo>
                    <a:pt x="150960" y="126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62272" y="2490690"/>
              <a:ext cx="164402" cy="208850"/>
            </a:xfrm>
            <a:custGeom>
              <a:avLst/>
              <a:gdLst/>
              <a:ahLst/>
              <a:cxnLst/>
              <a:rect l="0" t="0" r="0" b="0"/>
              <a:pathLst>
                <a:path w="164402" h="208850">
                  <a:moveTo>
                    <a:pt x="132816" y="15092"/>
                  </a:moveTo>
                  <a:lnTo>
                    <a:pt x="88853" y="438"/>
                  </a:lnTo>
                  <a:lnTo>
                    <a:pt x="68823" y="0"/>
                  </a:lnTo>
                  <a:lnTo>
                    <a:pt x="58569" y="1521"/>
                  </a:lnTo>
                  <a:lnTo>
                    <a:pt x="40935" y="12570"/>
                  </a:lnTo>
                  <a:lnTo>
                    <a:pt x="17854" y="41641"/>
                  </a:lnTo>
                  <a:lnTo>
                    <a:pt x="5683" y="66666"/>
                  </a:lnTo>
                  <a:lnTo>
                    <a:pt x="0" y="105892"/>
                  </a:lnTo>
                  <a:lnTo>
                    <a:pt x="10979" y="161970"/>
                  </a:lnTo>
                  <a:lnTo>
                    <a:pt x="26396" y="193922"/>
                  </a:lnTo>
                  <a:lnTo>
                    <a:pt x="36133" y="200993"/>
                  </a:lnTo>
                  <a:lnTo>
                    <a:pt x="62549" y="208849"/>
                  </a:lnTo>
                  <a:lnTo>
                    <a:pt x="87548" y="206101"/>
                  </a:lnTo>
                  <a:lnTo>
                    <a:pt x="109187" y="197081"/>
                  </a:lnTo>
                  <a:lnTo>
                    <a:pt x="142143" y="178466"/>
                  </a:lnTo>
                  <a:lnTo>
                    <a:pt x="164401" y="173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768787" y="2432082"/>
              <a:ext cx="178986" cy="263214"/>
            </a:xfrm>
            <a:custGeom>
              <a:avLst/>
              <a:gdLst/>
              <a:ahLst/>
              <a:cxnLst/>
              <a:rect l="0" t="0" r="0" b="0"/>
              <a:pathLst>
                <a:path w="178986" h="263214">
                  <a:moveTo>
                    <a:pt x="0" y="0"/>
                  </a:moveTo>
                  <a:lnTo>
                    <a:pt x="0" y="48931"/>
                  </a:lnTo>
                  <a:lnTo>
                    <a:pt x="2340" y="79069"/>
                  </a:lnTo>
                  <a:lnTo>
                    <a:pt x="19786" y="136545"/>
                  </a:lnTo>
                  <a:lnTo>
                    <a:pt x="34844" y="192959"/>
                  </a:lnTo>
                  <a:lnTo>
                    <a:pt x="40678" y="247039"/>
                  </a:lnTo>
                  <a:lnTo>
                    <a:pt x="41157" y="246581"/>
                  </a:lnTo>
                  <a:lnTo>
                    <a:pt x="53483" y="195462"/>
                  </a:lnTo>
                  <a:lnTo>
                    <a:pt x="56712" y="182951"/>
                  </a:lnTo>
                  <a:lnTo>
                    <a:pt x="69659" y="162810"/>
                  </a:lnTo>
                  <a:lnTo>
                    <a:pt x="78025" y="154164"/>
                  </a:lnTo>
                  <a:lnTo>
                    <a:pt x="87112" y="149569"/>
                  </a:lnTo>
                  <a:lnTo>
                    <a:pt x="106567" y="147584"/>
                  </a:lnTo>
                  <a:lnTo>
                    <a:pt x="123792" y="153721"/>
                  </a:lnTo>
                  <a:lnTo>
                    <a:pt x="139247" y="165417"/>
                  </a:lnTo>
                  <a:lnTo>
                    <a:pt x="159931" y="191732"/>
                  </a:lnTo>
                  <a:lnTo>
                    <a:pt x="172819" y="221756"/>
                  </a:lnTo>
                  <a:lnTo>
                    <a:pt x="17898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72164" y="2563152"/>
              <a:ext cx="144064" cy="122128"/>
            </a:xfrm>
            <a:custGeom>
              <a:avLst/>
              <a:gdLst/>
              <a:ahLst/>
              <a:cxnLst/>
              <a:rect l="0" t="0" r="0" b="0"/>
              <a:pathLst>
                <a:path w="144064" h="122128">
                  <a:moveTo>
                    <a:pt x="59836" y="111086"/>
                  </a:moveTo>
                  <a:lnTo>
                    <a:pt x="85030" y="57211"/>
                  </a:lnTo>
                  <a:lnTo>
                    <a:pt x="93650" y="36839"/>
                  </a:lnTo>
                  <a:lnTo>
                    <a:pt x="94077" y="27663"/>
                  </a:lnTo>
                  <a:lnTo>
                    <a:pt x="88312" y="11228"/>
                  </a:lnTo>
                  <a:lnTo>
                    <a:pt x="81160" y="5909"/>
                  </a:lnTo>
                  <a:lnTo>
                    <a:pt x="60734" y="0"/>
                  </a:lnTo>
                  <a:lnTo>
                    <a:pt x="39178" y="3613"/>
                  </a:lnTo>
                  <a:lnTo>
                    <a:pt x="28516" y="7852"/>
                  </a:lnTo>
                  <a:lnTo>
                    <a:pt x="13551" y="21920"/>
                  </a:lnTo>
                  <a:lnTo>
                    <a:pt x="7922" y="30585"/>
                  </a:lnTo>
                  <a:lnTo>
                    <a:pt x="0" y="65137"/>
                  </a:lnTo>
                  <a:lnTo>
                    <a:pt x="3242" y="99421"/>
                  </a:lnTo>
                  <a:lnTo>
                    <a:pt x="8069" y="107989"/>
                  </a:lnTo>
                  <a:lnTo>
                    <a:pt x="22790" y="120628"/>
                  </a:lnTo>
                  <a:lnTo>
                    <a:pt x="30459" y="122127"/>
                  </a:lnTo>
                  <a:lnTo>
                    <a:pt x="37912" y="120786"/>
                  </a:lnTo>
                  <a:lnTo>
                    <a:pt x="52431" y="113057"/>
                  </a:lnTo>
                  <a:lnTo>
                    <a:pt x="66683" y="101824"/>
                  </a:lnTo>
                  <a:lnTo>
                    <a:pt x="77697" y="82793"/>
                  </a:lnTo>
                  <a:lnTo>
                    <a:pt x="84152" y="59907"/>
                  </a:lnTo>
                  <a:lnTo>
                    <a:pt x="83548" y="34310"/>
                  </a:lnTo>
                  <a:lnTo>
                    <a:pt x="85003" y="35336"/>
                  </a:lnTo>
                  <a:lnTo>
                    <a:pt x="105700" y="91141"/>
                  </a:lnTo>
                  <a:lnTo>
                    <a:pt x="111469" y="97790"/>
                  </a:lnTo>
                  <a:lnTo>
                    <a:pt x="144063" y="111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07686" y="2537785"/>
              <a:ext cx="128109" cy="139064"/>
            </a:xfrm>
            <a:custGeom>
              <a:avLst/>
              <a:gdLst/>
              <a:ahLst/>
              <a:cxnLst/>
              <a:rect l="0" t="0" r="0" b="0"/>
              <a:pathLst>
                <a:path w="128109" h="139064">
                  <a:moveTo>
                    <a:pt x="19070" y="41696"/>
                  </a:moveTo>
                  <a:lnTo>
                    <a:pt x="19070" y="100313"/>
                  </a:lnTo>
                  <a:lnTo>
                    <a:pt x="25136" y="139063"/>
                  </a:lnTo>
                  <a:lnTo>
                    <a:pt x="24284" y="138193"/>
                  </a:lnTo>
                  <a:lnTo>
                    <a:pt x="8075" y="84310"/>
                  </a:lnTo>
                  <a:lnTo>
                    <a:pt x="994" y="49253"/>
                  </a:lnTo>
                  <a:lnTo>
                    <a:pt x="0" y="36206"/>
                  </a:lnTo>
                  <a:lnTo>
                    <a:pt x="5136" y="15470"/>
                  </a:lnTo>
                  <a:lnTo>
                    <a:pt x="9780" y="6664"/>
                  </a:lnTo>
                  <a:lnTo>
                    <a:pt x="16386" y="1964"/>
                  </a:lnTo>
                  <a:lnTo>
                    <a:pt x="24300" y="0"/>
                  </a:lnTo>
                  <a:lnTo>
                    <a:pt x="52205" y="2826"/>
                  </a:lnTo>
                  <a:lnTo>
                    <a:pt x="62217" y="5254"/>
                  </a:lnTo>
                  <a:lnTo>
                    <a:pt x="93075" y="25439"/>
                  </a:lnTo>
                  <a:lnTo>
                    <a:pt x="113267" y="53647"/>
                  </a:lnTo>
                  <a:lnTo>
                    <a:pt x="126659" y="84232"/>
                  </a:lnTo>
                  <a:lnTo>
                    <a:pt x="128108" y="101935"/>
                  </a:lnTo>
                  <a:lnTo>
                    <a:pt x="124355" y="1259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53098" y="2542286"/>
              <a:ext cx="145444" cy="321050"/>
            </a:xfrm>
            <a:custGeom>
              <a:avLst/>
              <a:gdLst/>
              <a:ahLst/>
              <a:cxnLst/>
              <a:rect l="0" t="0" r="0" b="0"/>
              <a:pathLst>
                <a:path w="145444" h="321050">
                  <a:moveTo>
                    <a:pt x="105285" y="79309"/>
                  </a:moveTo>
                  <a:lnTo>
                    <a:pt x="116463" y="68131"/>
                  </a:lnTo>
                  <a:lnTo>
                    <a:pt x="121951" y="50165"/>
                  </a:lnTo>
                  <a:lnTo>
                    <a:pt x="123415" y="38823"/>
                  </a:lnTo>
                  <a:lnTo>
                    <a:pt x="118802" y="19981"/>
                  </a:lnTo>
                  <a:lnTo>
                    <a:pt x="114296" y="11681"/>
                  </a:lnTo>
                  <a:lnTo>
                    <a:pt x="106613" y="6148"/>
                  </a:lnTo>
                  <a:lnTo>
                    <a:pt x="85598" y="0"/>
                  </a:lnTo>
                  <a:lnTo>
                    <a:pt x="63780" y="3507"/>
                  </a:lnTo>
                  <a:lnTo>
                    <a:pt x="53048" y="7717"/>
                  </a:lnTo>
                  <a:lnTo>
                    <a:pt x="34885" y="24874"/>
                  </a:lnTo>
                  <a:lnTo>
                    <a:pt x="26766" y="36000"/>
                  </a:lnTo>
                  <a:lnTo>
                    <a:pt x="20865" y="57721"/>
                  </a:lnTo>
                  <a:lnTo>
                    <a:pt x="20929" y="68427"/>
                  </a:lnTo>
                  <a:lnTo>
                    <a:pt x="27239" y="86561"/>
                  </a:lnTo>
                  <a:lnTo>
                    <a:pt x="32197" y="94672"/>
                  </a:lnTo>
                  <a:lnTo>
                    <a:pt x="37843" y="97740"/>
                  </a:lnTo>
                  <a:lnTo>
                    <a:pt x="43946" y="97446"/>
                  </a:lnTo>
                  <a:lnTo>
                    <a:pt x="56966" y="90880"/>
                  </a:lnTo>
                  <a:lnTo>
                    <a:pt x="91354" y="60975"/>
                  </a:lnTo>
                  <a:lnTo>
                    <a:pt x="97168" y="62407"/>
                  </a:lnTo>
                  <a:lnTo>
                    <a:pt x="102213" y="69211"/>
                  </a:lnTo>
                  <a:lnTo>
                    <a:pt x="118716" y="122158"/>
                  </a:lnTo>
                  <a:lnTo>
                    <a:pt x="126006" y="179367"/>
                  </a:lnTo>
                  <a:lnTo>
                    <a:pt x="140798" y="242138"/>
                  </a:lnTo>
                  <a:lnTo>
                    <a:pt x="145443" y="283273"/>
                  </a:lnTo>
                  <a:lnTo>
                    <a:pt x="142586" y="294834"/>
                  </a:lnTo>
                  <a:lnTo>
                    <a:pt x="130052" y="313918"/>
                  </a:lnTo>
                  <a:lnTo>
                    <a:pt x="121796" y="318774"/>
                  </a:lnTo>
                  <a:lnTo>
                    <a:pt x="103265" y="321049"/>
                  </a:lnTo>
                  <a:lnTo>
                    <a:pt x="41937" y="306774"/>
                  </a:lnTo>
                  <a:lnTo>
                    <a:pt x="24098" y="306357"/>
                  </a:lnTo>
                  <a:lnTo>
                    <a:pt x="0" y="310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32082" y="2481716"/>
              <a:ext cx="138241" cy="181994"/>
            </a:xfrm>
            <a:custGeom>
              <a:avLst/>
              <a:gdLst/>
              <a:ahLst/>
              <a:cxnLst/>
              <a:rect l="0" t="0" r="0" b="0"/>
              <a:pathLst>
                <a:path w="138241" h="181994">
                  <a:moveTo>
                    <a:pt x="0" y="108294"/>
                  </a:moveTo>
                  <a:lnTo>
                    <a:pt x="37478" y="99961"/>
                  </a:lnTo>
                  <a:lnTo>
                    <a:pt x="88902" y="92610"/>
                  </a:lnTo>
                  <a:lnTo>
                    <a:pt x="119018" y="77651"/>
                  </a:lnTo>
                  <a:lnTo>
                    <a:pt x="132056" y="58800"/>
                  </a:lnTo>
                  <a:lnTo>
                    <a:pt x="137171" y="47222"/>
                  </a:lnTo>
                  <a:lnTo>
                    <a:pt x="138240" y="37163"/>
                  </a:lnTo>
                  <a:lnTo>
                    <a:pt x="133190" y="19749"/>
                  </a:lnTo>
                  <a:lnTo>
                    <a:pt x="120027" y="7329"/>
                  </a:lnTo>
                  <a:lnTo>
                    <a:pt x="111604" y="2380"/>
                  </a:lnTo>
                  <a:lnTo>
                    <a:pt x="92886" y="0"/>
                  </a:lnTo>
                  <a:lnTo>
                    <a:pt x="52273" y="8004"/>
                  </a:lnTo>
                  <a:lnTo>
                    <a:pt x="26537" y="23076"/>
                  </a:lnTo>
                  <a:lnTo>
                    <a:pt x="14524" y="41953"/>
                  </a:lnTo>
                  <a:lnTo>
                    <a:pt x="6455" y="65941"/>
                  </a:lnTo>
                  <a:lnTo>
                    <a:pt x="3083" y="104584"/>
                  </a:lnTo>
                  <a:lnTo>
                    <a:pt x="6440" y="127702"/>
                  </a:lnTo>
                  <a:lnTo>
                    <a:pt x="18070" y="146555"/>
                  </a:lnTo>
                  <a:lnTo>
                    <a:pt x="36108" y="161564"/>
                  </a:lnTo>
                  <a:lnTo>
                    <a:pt x="70230" y="175420"/>
                  </a:lnTo>
                  <a:lnTo>
                    <a:pt x="105285" y="181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914990" y="2083122"/>
              <a:ext cx="148596" cy="338433"/>
            </a:xfrm>
            <a:custGeom>
              <a:avLst/>
              <a:gdLst/>
              <a:ahLst/>
              <a:cxnLst/>
              <a:rect l="0" t="0" r="0" b="0"/>
              <a:pathLst>
                <a:path w="148596" h="338433">
                  <a:moveTo>
                    <a:pt x="117010" y="338432"/>
                  </a:moveTo>
                  <a:lnTo>
                    <a:pt x="107945" y="279815"/>
                  </a:lnTo>
                  <a:lnTo>
                    <a:pt x="106770" y="224471"/>
                  </a:lnTo>
                  <a:lnTo>
                    <a:pt x="103419" y="161547"/>
                  </a:lnTo>
                  <a:lnTo>
                    <a:pt x="98165" y="111716"/>
                  </a:lnTo>
                  <a:lnTo>
                    <a:pt x="93489" y="58737"/>
                  </a:lnTo>
                  <a:lnTo>
                    <a:pt x="81428" y="4504"/>
                  </a:lnTo>
                  <a:lnTo>
                    <a:pt x="76911" y="0"/>
                  </a:lnTo>
                  <a:lnTo>
                    <a:pt x="71560" y="506"/>
                  </a:lnTo>
                  <a:lnTo>
                    <a:pt x="59375" y="10428"/>
                  </a:lnTo>
                  <a:lnTo>
                    <a:pt x="4648" y="71441"/>
                  </a:lnTo>
                  <a:lnTo>
                    <a:pt x="1157" y="72701"/>
                  </a:lnTo>
                  <a:lnTo>
                    <a:pt x="0" y="70031"/>
                  </a:lnTo>
                  <a:lnTo>
                    <a:pt x="399" y="64741"/>
                  </a:lnTo>
                  <a:lnTo>
                    <a:pt x="7081" y="52625"/>
                  </a:lnTo>
                  <a:lnTo>
                    <a:pt x="50674" y="4940"/>
                  </a:lnTo>
                  <a:lnTo>
                    <a:pt x="58748" y="2630"/>
                  </a:lnTo>
                  <a:lnTo>
                    <a:pt x="77077" y="6303"/>
                  </a:lnTo>
                  <a:lnTo>
                    <a:pt x="84539" y="11728"/>
                  </a:lnTo>
                  <a:lnTo>
                    <a:pt x="127277" y="66757"/>
                  </a:lnTo>
                  <a:lnTo>
                    <a:pt x="148595" y="117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45651" y="2368873"/>
              <a:ext cx="112857" cy="294837"/>
            </a:xfrm>
            <a:custGeom>
              <a:avLst/>
              <a:gdLst/>
              <a:ahLst/>
              <a:cxnLst/>
              <a:rect l="0" t="0" r="0" b="0"/>
              <a:pathLst>
                <a:path w="112857" h="294837">
                  <a:moveTo>
                    <a:pt x="112856" y="294836"/>
                  </a:moveTo>
                  <a:lnTo>
                    <a:pt x="101678" y="283658"/>
                  </a:lnTo>
                  <a:lnTo>
                    <a:pt x="78012" y="221619"/>
                  </a:lnTo>
                  <a:lnTo>
                    <a:pt x="55367" y="180288"/>
                  </a:lnTo>
                  <a:lnTo>
                    <a:pt x="15643" y="125413"/>
                  </a:lnTo>
                  <a:lnTo>
                    <a:pt x="3074" y="93339"/>
                  </a:lnTo>
                  <a:lnTo>
                    <a:pt x="0" y="55889"/>
                  </a:lnTo>
                  <a:lnTo>
                    <a:pt x="3426" y="33050"/>
                  </a:lnTo>
                  <a:lnTo>
                    <a:pt x="15088" y="14320"/>
                  </a:lnTo>
                  <a:lnTo>
                    <a:pt x="23111" y="6050"/>
                  </a:lnTo>
                  <a:lnTo>
                    <a:pt x="31969" y="1707"/>
                  </a:lnTo>
                  <a:lnTo>
                    <a:pt x="51170" y="0"/>
                  </a:lnTo>
                  <a:lnTo>
                    <a:pt x="112856" y="105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90051" y="2516310"/>
              <a:ext cx="178986" cy="52644"/>
            </a:xfrm>
            <a:custGeom>
              <a:avLst/>
              <a:gdLst/>
              <a:ahLst/>
              <a:cxnLst/>
              <a:rect l="0" t="0" r="0" b="0"/>
              <a:pathLst>
                <a:path w="178986" h="52644">
                  <a:moveTo>
                    <a:pt x="178985" y="0"/>
                  </a:moveTo>
                  <a:lnTo>
                    <a:pt x="173396" y="16768"/>
                  </a:lnTo>
                  <a:lnTo>
                    <a:pt x="167070" y="21707"/>
                  </a:lnTo>
                  <a:lnTo>
                    <a:pt x="104684" y="35874"/>
                  </a:lnTo>
                  <a:lnTo>
                    <a:pt x="47368" y="4811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26141" y="2358383"/>
              <a:ext cx="48181" cy="284271"/>
            </a:xfrm>
            <a:custGeom>
              <a:avLst/>
              <a:gdLst/>
              <a:ahLst/>
              <a:cxnLst/>
              <a:rect l="0" t="0" r="0" b="0"/>
              <a:pathLst>
                <a:path w="48181" h="284271">
                  <a:moveTo>
                    <a:pt x="6066" y="0"/>
                  </a:moveTo>
                  <a:lnTo>
                    <a:pt x="0" y="40858"/>
                  </a:lnTo>
                  <a:lnTo>
                    <a:pt x="7640" y="98321"/>
                  </a:lnTo>
                  <a:lnTo>
                    <a:pt x="14825" y="160061"/>
                  </a:lnTo>
                  <a:lnTo>
                    <a:pt x="27814" y="219993"/>
                  </a:lnTo>
                  <a:lnTo>
                    <a:pt x="45121" y="274814"/>
                  </a:lnTo>
                  <a:lnTo>
                    <a:pt x="4818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48020" y="2537367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16789" y="55045"/>
                  </a:lnTo>
                  <a:lnTo>
                    <a:pt x="23334" y="100214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26963" y="242155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43392" y="2432101"/>
              <a:ext cx="142454" cy="346366"/>
            </a:xfrm>
            <a:custGeom>
              <a:avLst/>
              <a:gdLst/>
              <a:ahLst/>
              <a:cxnLst/>
              <a:rect l="0" t="0" r="0" b="0"/>
              <a:pathLst>
                <a:path w="142454" h="346366">
                  <a:moveTo>
                    <a:pt x="20442" y="168437"/>
                  </a:moveTo>
                  <a:lnTo>
                    <a:pt x="28775" y="222582"/>
                  </a:lnTo>
                  <a:lnTo>
                    <a:pt x="39087" y="283062"/>
                  </a:lnTo>
                  <a:lnTo>
                    <a:pt x="56803" y="346365"/>
                  </a:lnTo>
                  <a:lnTo>
                    <a:pt x="40957" y="290468"/>
                  </a:lnTo>
                  <a:lnTo>
                    <a:pt x="27354" y="237776"/>
                  </a:lnTo>
                  <a:lnTo>
                    <a:pt x="13402" y="182307"/>
                  </a:lnTo>
                  <a:lnTo>
                    <a:pt x="2500" y="126290"/>
                  </a:lnTo>
                  <a:lnTo>
                    <a:pt x="0" y="70165"/>
                  </a:lnTo>
                  <a:lnTo>
                    <a:pt x="5156" y="33645"/>
                  </a:lnTo>
                  <a:lnTo>
                    <a:pt x="17158" y="14553"/>
                  </a:lnTo>
                  <a:lnTo>
                    <a:pt x="25272" y="6186"/>
                  </a:lnTo>
                  <a:lnTo>
                    <a:pt x="34190" y="1778"/>
                  </a:lnTo>
                  <a:lnTo>
                    <a:pt x="53458" y="0"/>
                  </a:lnTo>
                  <a:lnTo>
                    <a:pt x="84037" y="11165"/>
                  </a:lnTo>
                  <a:lnTo>
                    <a:pt x="132167" y="58545"/>
                  </a:lnTo>
                  <a:lnTo>
                    <a:pt x="140288" y="82552"/>
                  </a:lnTo>
                  <a:lnTo>
                    <a:pt x="142453" y="97142"/>
                  </a:lnTo>
                  <a:lnTo>
                    <a:pt x="140387" y="108039"/>
                  </a:lnTo>
                  <a:lnTo>
                    <a:pt x="135500" y="116474"/>
                  </a:lnTo>
                  <a:lnTo>
                    <a:pt x="120712" y="128965"/>
                  </a:lnTo>
                  <a:lnTo>
                    <a:pt x="72424" y="150313"/>
                  </a:lnTo>
                  <a:lnTo>
                    <a:pt x="9913" y="157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27524" y="2047438"/>
              <a:ext cx="209927" cy="184604"/>
            </a:xfrm>
            <a:custGeom>
              <a:avLst/>
              <a:gdLst/>
              <a:ahLst/>
              <a:cxnLst/>
              <a:rect l="0" t="0" r="0" b="0"/>
              <a:pathLst>
                <a:path w="209927" h="184604">
                  <a:moveTo>
                    <a:pt x="209926" y="184603"/>
                  </a:moveTo>
                  <a:lnTo>
                    <a:pt x="160428" y="126040"/>
                  </a:lnTo>
                  <a:lnTo>
                    <a:pt x="111639" y="66320"/>
                  </a:lnTo>
                  <a:lnTo>
                    <a:pt x="55507" y="9169"/>
                  </a:lnTo>
                  <a:lnTo>
                    <a:pt x="47319" y="6816"/>
                  </a:lnTo>
                  <a:lnTo>
                    <a:pt x="28862" y="10440"/>
                  </a:lnTo>
                  <a:lnTo>
                    <a:pt x="21366" y="15852"/>
                  </a:lnTo>
                  <a:lnTo>
                    <a:pt x="9918" y="31224"/>
                  </a:lnTo>
                  <a:lnTo>
                    <a:pt x="7170" y="49754"/>
                  </a:lnTo>
                  <a:lnTo>
                    <a:pt x="9527" y="109047"/>
                  </a:lnTo>
                  <a:lnTo>
                    <a:pt x="8609" y="141809"/>
                  </a:lnTo>
                  <a:lnTo>
                    <a:pt x="6695" y="142036"/>
                  </a:lnTo>
                  <a:lnTo>
                    <a:pt x="4248" y="138677"/>
                  </a:lnTo>
                  <a:lnTo>
                    <a:pt x="0" y="87034"/>
                  </a:lnTo>
                  <a:lnTo>
                    <a:pt x="2667" y="50019"/>
                  </a:lnTo>
                  <a:lnTo>
                    <a:pt x="5073" y="38728"/>
                  </a:lnTo>
                  <a:lnTo>
                    <a:pt x="17105" y="19944"/>
                  </a:lnTo>
                  <a:lnTo>
                    <a:pt x="25226" y="11659"/>
                  </a:lnTo>
                  <a:lnTo>
                    <a:pt x="46729" y="2454"/>
                  </a:lnTo>
                  <a:lnTo>
                    <a:pt x="59014" y="0"/>
                  </a:lnTo>
                  <a:lnTo>
                    <a:pt x="82023" y="3511"/>
                  </a:lnTo>
                  <a:lnTo>
                    <a:pt x="140379" y="31704"/>
                  </a:lnTo>
                  <a:lnTo>
                    <a:pt x="157284" y="37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26590" y="2662106"/>
              <a:ext cx="94758" cy="12133"/>
            </a:xfrm>
            <a:custGeom>
              <a:avLst/>
              <a:gdLst/>
              <a:ahLst/>
              <a:cxnLst/>
              <a:rect l="0" t="0" r="0" b="0"/>
              <a:pathLst>
                <a:path w="94758" h="12133">
                  <a:moveTo>
                    <a:pt x="94757" y="12132"/>
                  </a:moveTo>
                  <a:lnTo>
                    <a:pt x="83578" y="954"/>
                  </a:lnTo>
                  <a:lnTo>
                    <a:pt x="76776" y="0"/>
                  </a:lnTo>
                  <a:lnTo>
                    <a:pt x="16677" y="10759"/>
                  </a:lnTo>
                  <a:lnTo>
                    <a:pt x="0" y="12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11067" y="2547896"/>
              <a:ext cx="115814" cy="52643"/>
            </a:xfrm>
            <a:custGeom>
              <a:avLst/>
              <a:gdLst/>
              <a:ahLst/>
              <a:cxnLst/>
              <a:rect l="0" t="0" r="0" b="0"/>
              <a:pathLst>
                <a:path w="115814" h="52643">
                  <a:moveTo>
                    <a:pt x="115813" y="0"/>
                  </a:moveTo>
                  <a:lnTo>
                    <a:pt x="110224" y="16767"/>
                  </a:lnTo>
                  <a:lnTo>
                    <a:pt x="103898" y="21707"/>
                  </a:lnTo>
                  <a:lnTo>
                    <a:pt x="42146" y="3912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180021" y="1673381"/>
            <a:ext cx="526425" cy="548133"/>
            <a:chOff x="5180021" y="1673381"/>
            <a:chExt cx="526425" cy="548133"/>
          </a:xfrm>
        </p:grpSpPr>
        <p:sp>
          <p:nvSpPr>
            <p:cNvPr id="76" name="Freeform 75"/>
            <p:cNvSpPr/>
            <p:nvPr/>
          </p:nvSpPr>
          <p:spPr>
            <a:xfrm>
              <a:off x="5180021" y="1673381"/>
              <a:ext cx="526425" cy="232278"/>
            </a:xfrm>
            <a:custGeom>
              <a:avLst/>
              <a:gdLst/>
              <a:ahLst/>
              <a:cxnLst/>
              <a:rect l="0" t="0" r="0" b="0"/>
              <a:pathLst>
                <a:path w="526425" h="232278">
                  <a:moveTo>
                    <a:pt x="526424" y="11178"/>
                  </a:moveTo>
                  <a:lnTo>
                    <a:pt x="515246" y="0"/>
                  </a:lnTo>
                  <a:lnTo>
                    <a:pt x="507274" y="216"/>
                  </a:lnTo>
                  <a:lnTo>
                    <a:pt x="453207" y="29362"/>
                  </a:lnTo>
                  <a:lnTo>
                    <a:pt x="395185" y="70895"/>
                  </a:lnTo>
                  <a:lnTo>
                    <a:pt x="340190" y="98927"/>
                  </a:lnTo>
                  <a:lnTo>
                    <a:pt x="290179" y="119976"/>
                  </a:lnTo>
                  <a:lnTo>
                    <a:pt x="238317" y="139861"/>
                  </a:lnTo>
                  <a:lnTo>
                    <a:pt x="188245" y="154851"/>
                  </a:lnTo>
                  <a:lnTo>
                    <a:pt x="132460" y="177165"/>
                  </a:lnTo>
                  <a:lnTo>
                    <a:pt x="71398" y="198774"/>
                  </a:lnTo>
                  <a:lnTo>
                    <a:pt x="17850" y="221033"/>
                  </a:lnTo>
                  <a:lnTo>
                    <a:pt x="0" y="232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53720" y="2126756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21057" y="0"/>
                  </a:moveTo>
                  <a:lnTo>
                    <a:pt x="4268" y="5387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096000" y="945607"/>
            <a:ext cx="873866" cy="538912"/>
            <a:chOff x="6096000" y="945607"/>
            <a:chExt cx="873866" cy="538912"/>
          </a:xfrm>
        </p:grpSpPr>
        <p:sp>
          <p:nvSpPr>
            <p:cNvPr id="79" name="Freeform 78"/>
            <p:cNvSpPr/>
            <p:nvPr/>
          </p:nvSpPr>
          <p:spPr>
            <a:xfrm>
              <a:off x="6169699" y="1116020"/>
              <a:ext cx="368499" cy="305328"/>
            </a:xfrm>
            <a:custGeom>
              <a:avLst/>
              <a:gdLst/>
              <a:ahLst/>
              <a:cxnLst/>
              <a:rect l="0" t="0" r="0" b="0"/>
              <a:pathLst>
                <a:path w="368499" h="305328">
                  <a:moveTo>
                    <a:pt x="368498" y="0"/>
                  </a:moveTo>
                  <a:lnTo>
                    <a:pt x="322717" y="55660"/>
                  </a:lnTo>
                  <a:lnTo>
                    <a:pt x="266010" y="107745"/>
                  </a:lnTo>
                  <a:lnTo>
                    <a:pt x="211675" y="158252"/>
                  </a:lnTo>
                  <a:lnTo>
                    <a:pt x="157453" y="200106"/>
                  </a:lnTo>
                  <a:lnTo>
                    <a:pt x="102146" y="245457"/>
                  </a:lnTo>
                  <a:lnTo>
                    <a:pt x="43319" y="295233"/>
                  </a:lnTo>
                  <a:lnTo>
                    <a:pt x="33558" y="30093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096000" y="945607"/>
              <a:ext cx="136871" cy="230993"/>
            </a:xfrm>
            <a:custGeom>
              <a:avLst/>
              <a:gdLst/>
              <a:ahLst/>
              <a:cxnLst/>
              <a:rect l="0" t="0" r="0" b="0"/>
              <a:pathLst>
                <a:path w="136871" h="230993">
                  <a:moveTo>
                    <a:pt x="0" y="65128"/>
                  </a:moveTo>
                  <a:lnTo>
                    <a:pt x="0" y="37182"/>
                  </a:lnTo>
                  <a:lnTo>
                    <a:pt x="3510" y="27780"/>
                  </a:lnTo>
                  <a:lnTo>
                    <a:pt x="16768" y="14214"/>
                  </a:lnTo>
                  <a:lnTo>
                    <a:pt x="49552" y="0"/>
                  </a:lnTo>
                  <a:lnTo>
                    <a:pt x="72326" y="1477"/>
                  </a:lnTo>
                  <a:lnTo>
                    <a:pt x="115542" y="21490"/>
                  </a:lnTo>
                  <a:lnTo>
                    <a:pt x="122651" y="31357"/>
                  </a:lnTo>
                  <a:lnTo>
                    <a:pt x="132657" y="72019"/>
                  </a:lnTo>
                  <a:lnTo>
                    <a:pt x="134452" y="113054"/>
                  </a:lnTo>
                  <a:lnTo>
                    <a:pt x="122052" y="169792"/>
                  </a:lnTo>
                  <a:lnTo>
                    <a:pt x="106483" y="201815"/>
                  </a:lnTo>
                  <a:lnTo>
                    <a:pt x="75874" y="227941"/>
                  </a:lnTo>
                  <a:lnTo>
                    <a:pt x="65791" y="230992"/>
                  </a:lnTo>
                  <a:lnTo>
                    <a:pt x="56729" y="230686"/>
                  </a:lnTo>
                  <a:lnTo>
                    <a:pt x="19785" y="218974"/>
                  </a:lnTo>
                  <a:lnTo>
                    <a:pt x="14359" y="212146"/>
                  </a:lnTo>
                  <a:lnTo>
                    <a:pt x="11451" y="192081"/>
                  </a:lnTo>
                  <a:lnTo>
                    <a:pt x="17178" y="173804"/>
                  </a:lnTo>
                  <a:lnTo>
                    <a:pt x="28692" y="157882"/>
                  </a:lnTo>
                  <a:lnTo>
                    <a:pt x="54905" y="136935"/>
                  </a:lnTo>
                  <a:lnTo>
                    <a:pt x="74705" y="127068"/>
                  </a:lnTo>
                  <a:lnTo>
                    <a:pt x="98323" y="125022"/>
                  </a:lnTo>
                  <a:lnTo>
                    <a:pt x="136870" y="128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11938" y="1379233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2726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43523" y="1452932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5163" y="11179"/>
                  </a:lnTo>
                  <a:lnTo>
                    <a:pt x="94078" y="13547"/>
                  </a:lnTo>
                  <a:lnTo>
                    <a:pt x="38470" y="11125"/>
                  </a:lnTo>
                  <a:lnTo>
                    <a:pt x="27987" y="132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161022" y="792379"/>
            <a:ext cx="661377" cy="1165028"/>
            <a:chOff x="7161022" y="792379"/>
            <a:chExt cx="661377" cy="1165028"/>
          </a:xfrm>
        </p:grpSpPr>
        <p:sp>
          <p:nvSpPr>
            <p:cNvPr id="84" name="Freeform 83"/>
            <p:cNvSpPr/>
            <p:nvPr/>
          </p:nvSpPr>
          <p:spPr>
            <a:xfrm>
              <a:off x="7548933" y="968621"/>
              <a:ext cx="21057" cy="347442"/>
            </a:xfrm>
            <a:custGeom>
              <a:avLst/>
              <a:gdLst/>
              <a:ahLst/>
              <a:cxnLst/>
              <a:rect l="0" t="0" r="0" b="0"/>
              <a:pathLst>
                <a:path w="21057" h="347442">
                  <a:moveTo>
                    <a:pt x="21056" y="0"/>
                  </a:moveTo>
                  <a:lnTo>
                    <a:pt x="4268" y="55045"/>
                  </a:lnTo>
                  <a:lnTo>
                    <a:pt x="843" y="109573"/>
                  </a:lnTo>
                  <a:lnTo>
                    <a:pt x="166" y="170733"/>
                  </a:lnTo>
                  <a:lnTo>
                    <a:pt x="7268" y="227874"/>
                  </a:lnTo>
                  <a:lnTo>
                    <a:pt x="6764" y="28422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16858" y="1042321"/>
              <a:ext cx="263661" cy="177518"/>
            </a:xfrm>
            <a:custGeom>
              <a:avLst/>
              <a:gdLst/>
              <a:ahLst/>
              <a:cxnLst/>
              <a:rect l="0" t="0" r="0" b="0"/>
              <a:pathLst>
                <a:path w="263661" h="177518">
                  <a:moveTo>
                    <a:pt x="263660" y="84228"/>
                  </a:moveTo>
                  <a:lnTo>
                    <a:pt x="209785" y="102186"/>
                  </a:lnTo>
                  <a:lnTo>
                    <a:pt x="147739" y="130104"/>
                  </a:lnTo>
                  <a:lnTo>
                    <a:pt x="95190" y="150479"/>
                  </a:lnTo>
                  <a:lnTo>
                    <a:pt x="34226" y="171519"/>
                  </a:lnTo>
                  <a:lnTo>
                    <a:pt x="22967" y="177517"/>
                  </a:lnTo>
                  <a:lnTo>
                    <a:pt x="14291" y="176836"/>
                  </a:lnTo>
                  <a:lnTo>
                    <a:pt x="7336" y="171703"/>
                  </a:lnTo>
                  <a:lnTo>
                    <a:pt x="1530" y="163602"/>
                  </a:lnTo>
                  <a:lnTo>
                    <a:pt x="0" y="155861"/>
                  </a:lnTo>
                  <a:lnTo>
                    <a:pt x="1319" y="148361"/>
                  </a:lnTo>
                  <a:lnTo>
                    <a:pt x="21580" y="85583"/>
                  </a:lnTo>
                  <a:lnTo>
                    <a:pt x="50901" y="24295"/>
                  </a:lnTo>
                  <a:lnTo>
                    <a:pt x="636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38362" y="1347647"/>
              <a:ext cx="389556" cy="56763"/>
            </a:xfrm>
            <a:custGeom>
              <a:avLst/>
              <a:gdLst/>
              <a:ahLst/>
              <a:cxnLst/>
              <a:rect l="0" t="0" r="0" b="0"/>
              <a:pathLst>
                <a:path w="389556" h="56763">
                  <a:moveTo>
                    <a:pt x="389555" y="0"/>
                  </a:moveTo>
                  <a:lnTo>
                    <a:pt x="383965" y="16768"/>
                  </a:lnTo>
                  <a:lnTo>
                    <a:pt x="376470" y="22877"/>
                  </a:lnTo>
                  <a:lnTo>
                    <a:pt x="339144" y="35894"/>
                  </a:lnTo>
                  <a:lnTo>
                    <a:pt x="284017" y="40886"/>
                  </a:lnTo>
                  <a:lnTo>
                    <a:pt x="228068" y="41871"/>
                  </a:lnTo>
                  <a:lnTo>
                    <a:pt x="173126" y="43236"/>
                  </a:lnTo>
                  <a:lnTo>
                    <a:pt x="110840" y="56762"/>
                  </a:lnTo>
                  <a:lnTo>
                    <a:pt x="99630" y="56559"/>
                  </a:lnTo>
                  <a:lnTo>
                    <a:pt x="72674" y="49774"/>
                  </a:lnTo>
                  <a:lnTo>
                    <a:pt x="57256" y="55657"/>
                  </a:lnTo>
                  <a:lnTo>
                    <a:pt x="48699" y="558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47387" y="1510037"/>
              <a:ext cx="285775" cy="267530"/>
            </a:xfrm>
            <a:custGeom>
              <a:avLst/>
              <a:gdLst/>
              <a:ahLst/>
              <a:cxnLst/>
              <a:rect l="0" t="0" r="0" b="0"/>
              <a:pathLst>
                <a:path w="285775" h="267530">
                  <a:moveTo>
                    <a:pt x="285774" y="6066"/>
                  </a:moveTo>
                  <a:lnTo>
                    <a:pt x="231629" y="2947"/>
                  </a:lnTo>
                  <a:lnTo>
                    <a:pt x="205557" y="0"/>
                  </a:lnTo>
                  <a:lnTo>
                    <a:pt x="143842" y="10625"/>
                  </a:lnTo>
                  <a:lnTo>
                    <a:pt x="88935" y="9350"/>
                  </a:lnTo>
                  <a:lnTo>
                    <a:pt x="36148" y="11697"/>
                  </a:lnTo>
                  <a:lnTo>
                    <a:pt x="24600" y="9820"/>
                  </a:lnTo>
                  <a:lnTo>
                    <a:pt x="15731" y="12078"/>
                  </a:lnTo>
                  <a:lnTo>
                    <a:pt x="8650" y="17093"/>
                  </a:lnTo>
                  <a:lnTo>
                    <a:pt x="2758" y="23946"/>
                  </a:lnTo>
                  <a:lnTo>
                    <a:pt x="0" y="33194"/>
                  </a:lnTo>
                  <a:lnTo>
                    <a:pt x="3980" y="84778"/>
                  </a:lnTo>
                  <a:lnTo>
                    <a:pt x="16031" y="145356"/>
                  </a:lnTo>
                  <a:lnTo>
                    <a:pt x="15205" y="186958"/>
                  </a:lnTo>
                  <a:lnTo>
                    <a:pt x="16488" y="186322"/>
                  </a:lnTo>
                  <a:lnTo>
                    <a:pt x="44933" y="144319"/>
                  </a:lnTo>
                  <a:lnTo>
                    <a:pt x="59410" y="130683"/>
                  </a:lnTo>
                  <a:lnTo>
                    <a:pt x="107482" y="108539"/>
                  </a:lnTo>
                  <a:lnTo>
                    <a:pt x="156275" y="96281"/>
                  </a:lnTo>
                  <a:lnTo>
                    <a:pt x="179086" y="98024"/>
                  </a:lnTo>
                  <a:lnTo>
                    <a:pt x="197802" y="105818"/>
                  </a:lnTo>
                  <a:lnTo>
                    <a:pt x="251664" y="138162"/>
                  </a:lnTo>
                  <a:lnTo>
                    <a:pt x="265935" y="157192"/>
                  </a:lnTo>
                  <a:lnTo>
                    <a:pt x="276177" y="181248"/>
                  </a:lnTo>
                  <a:lnTo>
                    <a:pt x="277035" y="193044"/>
                  </a:lnTo>
                  <a:lnTo>
                    <a:pt x="271751" y="215509"/>
                  </a:lnTo>
                  <a:lnTo>
                    <a:pt x="258484" y="230953"/>
                  </a:lnTo>
                  <a:lnTo>
                    <a:pt x="210084" y="260419"/>
                  </a:lnTo>
                  <a:lnTo>
                    <a:pt x="158345" y="267529"/>
                  </a:lnTo>
                  <a:lnTo>
                    <a:pt x="123235" y="265641"/>
                  </a:lnTo>
                  <a:lnTo>
                    <a:pt x="96260" y="258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61022" y="792379"/>
              <a:ext cx="661377" cy="1165028"/>
            </a:xfrm>
            <a:custGeom>
              <a:avLst/>
              <a:gdLst/>
              <a:ahLst/>
              <a:cxnLst/>
              <a:rect l="0" t="0" r="0" b="0"/>
              <a:pathLst>
                <a:path w="661377" h="1165028">
                  <a:moveTo>
                    <a:pt x="50999" y="544740"/>
                  </a:moveTo>
                  <a:lnTo>
                    <a:pt x="33041" y="608167"/>
                  </a:lnTo>
                  <a:lnTo>
                    <a:pt x="19331" y="659434"/>
                  </a:lnTo>
                  <a:lnTo>
                    <a:pt x="11980" y="709745"/>
                  </a:lnTo>
                  <a:lnTo>
                    <a:pt x="6682" y="757407"/>
                  </a:lnTo>
                  <a:lnTo>
                    <a:pt x="0" y="820325"/>
                  </a:lnTo>
                  <a:lnTo>
                    <a:pt x="7086" y="878983"/>
                  </a:lnTo>
                  <a:lnTo>
                    <a:pt x="16411" y="927394"/>
                  </a:lnTo>
                  <a:lnTo>
                    <a:pt x="33162" y="986267"/>
                  </a:lnTo>
                  <a:lnTo>
                    <a:pt x="65460" y="1048633"/>
                  </a:lnTo>
                  <a:lnTo>
                    <a:pt x="100187" y="1102556"/>
                  </a:lnTo>
                  <a:lnTo>
                    <a:pt x="126794" y="1134278"/>
                  </a:lnTo>
                  <a:lnTo>
                    <a:pt x="149806" y="1146008"/>
                  </a:lnTo>
                  <a:lnTo>
                    <a:pt x="209242" y="1161393"/>
                  </a:lnTo>
                  <a:lnTo>
                    <a:pt x="262324" y="1165027"/>
                  </a:lnTo>
                  <a:lnTo>
                    <a:pt x="300787" y="1162536"/>
                  </a:lnTo>
                  <a:lnTo>
                    <a:pt x="350814" y="1145625"/>
                  </a:lnTo>
                  <a:lnTo>
                    <a:pt x="408242" y="1112917"/>
                  </a:lnTo>
                  <a:lnTo>
                    <a:pt x="468750" y="1069730"/>
                  </a:lnTo>
                  <a:lnTo>
                    <a:pt x="501550" y="1037984"/>
                  </a:lnTo>
                  <a:lnTo>
                    <a:pt x="541580" y="977816"/>
                  </a:lnTo>
                  <a:lnTo>
                    <a:pt x="571426" y="926167"/>
                  </a:lnTo>
                  <a:lnTo>
                    <a:pt x="603665" y="874024"/>
                  </a:lnTo>
                  <a:lnTo>
                    <a:pt x="621992" y="823993"/>
                  </a:lnTo>
                  <a:lnTo>
                    <a:pt x="636877" y="760645"/>
                  </a:lnTo>
                  <a:lnTo>
                    <a:pt x="647551" y="709187"/>
                  </a:lnTo>
                  <a:lnTo>
                    <a:pt x="656954" y="658066"/>
                  </a:lnTo>
                  <a:lnTo>
                    <a:pt x="660723" y="595158"/>
                  </a:lnTo>
                  <a:lnTo>
                    <a:pt x="661376" y="537842"/>
                  </a:lnTo>
                  <a:lnTo>
                    <a:pt x="658450" y="475235"/>
                  </a:lnTo>
                  <a:lnTo>
                    <a:pt x="653294" y="416521"/>
                  </a:lnTo>
                  <a:lnTo>
                    <a:pt x="648647" y="357790"/>
                  </a:lnTo>
                  <a:lnTo>
                    <a:pt x="636596" y="296722"/>
                  </a:lnTo>
                  <a:lnTo>
                    <a:pt x="621781" y="234053"/>
                  </a:lnTo>
                  <a:lnTo>
                    <a:pt x="597537" y="174707"/>
                  </a:lnTo>
                  <a:lnTo>
                    <a:pt x="556026" y="117332"/>
                  </a:lnTo>
                  <a:lnTo>
                    <a:pt x="503786" y="60894"/>
                  </a:lnTo>
                  <a:lnTo>
                    <a:pt x="460001" y="22348"/>
                  </a:lnTo>
                  <a:lnTo>
                    <a:pt x="423959" y="6512"/>
                  </a:lnTo>
                  <a:lnTo>
                    <a:pt x="383643" y="0"/>
                  </a:lnTo>
                  <a:lnTo>
                    <a:pt x="322444" y="9072"/>
                  </a:lnTo>
                  <a:lnTo>
                    <a:pt x="268134" y="27667"/>
                  </a:lnTo>
                  <a:lnTo>
                    <a:pt x="206671" y="60736"/>
                  </a:lnTo>
                  <a:lnTo>
                    <a:pt x="182187" y="75773"/>
                  </a:lnTo>
                  <a:lnTo>
                    <a:pt x="133621" y="127316"/>
                  </a:lnTo>
                  <a:lnTo>
                    <a:pt x="105784" y="182321"/>
                  </a:lnTo>
                  <a:lnTo>
                    <a:pt x="87210" y="237581"/>
                  </a:lnTo>
                  <a:lnTo>
                    <a:pt x="75895" y="286574"/>
                  </a:lnTo>
                  <a:lnTo>
                    <a:pt x="61592" y="349291"/>
                  </a:lnTo>
                  <a:lnTo>
                    <a:pt x="47502" y="407347"/>
                  </a:lnTo>
                  <a:lnTo>
                    <a:pt x="36964" y="457887"/>
                  </a:lnTo>
                  <a:lnTo>
                    <a:pt x="30866" y="520925"/>
                  </a:lnTo>
                  <a:lnTo>
                    <a:pt x="29942" y="534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179191" y="3148020"/>
            <a:ext cx="1610861" cy="741307"/>
            <a:chOff x="1179191" y="3148020"/>
            <a:chExt cx="1610861" cy="741307"/>
          </a:xfrm>
        </p:grpSpPr>
        <p:sp>
          <p:nvSpPr>
            <p:cNvPr id="90" name="Freeform 89"/>
            <p:cNvSpPr/>
            <p:nvPr/>
          </p:nvSpPr>
          <p:spPr>
            <a:xfrm>
              <a:off x="1179191" y="3463875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5589" y="62093"/>
                  </a:lnTo>
                  <a:lnTo>
                    <a:pt x="9553" y="114648"/>
                  </a:lnTo>
                  <a:lnTo>
                    <a:pt x="10336" y="177021"/>
                  </a:lnTo>
                  <a:lnTo>
                    <a:pt x="10472" y="226756"/>
                  </a:lnTo>
                  <a:lnTo>
                    <a:pt x="10512" y="279707"/>
                  </a:lnTo>
                  <a:lnTo>
                    <a:pt x="16115" y="333931"/>
                  </a:lnTo>
                  <a:lnTo>
                    <a:pt x="20406" y="388137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08270" y="3495461"/>
              <a:ext cx="278640" cy="282539"/>
            </a:xfrm>
            <a:custGeom>
              <a:avLst/>
              <a:gdLst/>
              <a:ahLst/>
              <a:cxnLst/>
              <a:rect l="0" t="0" r="0" b="0"/>
              <a:pathLst>
                <a:path w="278640" h="282539">
                  <a:moveTo>
                    <a:pt x="155191" y="0"/>
                  </a:moveTo>
                  <a:lnTo>
                    <a:pt x="137210" y="15641"/>
                  </a:lnTo>
                  <a:lnTo>
                    <a:pt x="78860" y="50336"/>
                  </a:lnTo>
                  <a:lnTo>
                    <a:pt x="60435" y="60976"/>
                  </a:lnTo>
                  <a:lnTo>
                    <a:pt x="22292" y="106382"/>
                  </a:lnTo>
                  <a:lnTo>
                    <a:pt x="6499" y="137195"/>
                  </a:lnTo>
                  <a:lnTo>
                    <a:pt x="0" y="174141"/>
                  </a:lnTo>
                  <a:lnTo>
                    <a:pt x="3663" y="209134"/>
                  </a:lnTo>
                  <a:lnTo>
                    <a:pt x="12196" y="227869"/>
                  </a:lnTo>
                  <a:lnTo>
                    <a:pt x="42327" y="264550"/>
                  </a:lnTo>
                  <a:lnTo>
                    <a:pt x="64865" y="275505"/>
                  </a:lnTo>
                  <a:lnTo>
                    <a:pt x="117461" y="282538"/>
                  </a:lnTo>
                  <a:lnTo>
                    <a:pt x="171741" y="275522"/>
                  </a:lnTo>
                  <a:lnTo>
                    <a:pt x="217472" y="259751"/>
                  </a:lnTo>
                  <a:lnTo>
                    <a:pt x="228297" y="253886"/>
                  </a:lnTo>
                  <a:lnTo>
                    <a:pt x="246564" y="234891"/>
                  </a:lnTo>
                  <a:lnTo>
                    <a:pt x="271766" y="190157"/>
                  </a:lnTo>
                  <a:lnTo>
                    <a:pt x="278639" y="152529"/>
                  </a:lnTo>
                  <a:lnTo>
                    <a:pt x="275086" y="117333"/>
                  </a:lnTo>
                  <a:lnTo>
                    <a:pt x="266579" y="98551"/>
                  </a:lnTo>
                  <a:lnTo>
                    <a:pt x="214680" y="38752"/>
                  </a:lnTo>
                  <a:lnTo>
                    <a:pt x="200737" y="24632"/>
                  </a:lnTo>
                  <a:lnTo>
                    <a:pt x="193744" y="21101"/>
                  </a:lnTo>
                  <a:lnTo>
                    <a:pt x="16571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937243" y="3569160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61004" y="15641"/>
                  </a:lnTo>
                  <a:lnTo>
                    <a:pt x="144087" y="23719"/>
                  </a:lnTo>
                  <a:lnTo>
                    <a:pt x="85987" y="33669"/>
                  </a:lnTo>
                  <a:lnTo>
                    <a:pt x="24331" y="5282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979357" y="348493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21471" y="368497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446742" y="3148020"/>
              <a:ext cx="217860" cy="303285"/>
            </a:xfrm>
            <a:custGeom>
              <a:avLst/>
              <a:gdLst/>
              <a:ahLst/>
              <a:cxnLst/>
              <a:rect l="0" t="0" r="0" b="0"/>
              <a:pathLst>
                <a:path w="217860" h="303285">
                  <a:moveTo>
                    <a:pt x="101154" y="0"/>
                  </a:moveTo>
                  <a:lnTo>
                    <a:pt x="51656" y="59593"/>
                  </a:lnTo>
                  <a:lnTo>
                    <a:pt x="4286" y="101770"/>
                  </a:lnTo>
                  <a:lnTo>
                    <a:pt x="310" y="101772"/>
                  </a:lnTo>
                  <a:lnTo>
                    <a:pt x="0" y="97094"/>
                  </a:lnTo>
                  <a:lnTo>
                    <a:pt x="5894" y="81758"/>
                  </a:lnTo>
                  <a:lnTo>
                    <a:pt x="16312" y="67142"/>
                  </a:lnTo>
                  <a:lnTo>
                    <a:pt x="40921" y="51350"/>
                  </a:lnTo>
                  <a:lnTo>
                    <a:pt x="70439" y="39262"/>
                  </a:lnTo>
                  <a:lnTo>
                    <a:pt x="91012" y="38117"/>
                  </a:lnTo>
                  <a:lnTo>
                    <a:pt x="132816" y="46914"/>
                  </a:lnTo>
                  <a:lnTo>
                    <a:pt x="139809" y="53503"/>
                  </a:lnTo>
                  <a:lnTo>
                    <a:pt x="147580" y="73302"/>
                  </a:lnTo>
                  <a:lnTo>
                    <a:pt x="147313" y="82794"/>
                  </a:lnTo>
                  <a:lnTo>
                    <a:pt x="140776" y="99578"/>
                  </a:lnTo>
                  <a:lnTo>
                    <a:pt x="116346" y="136653"/>
                  </a:lnTo>
                  <a:lnTo>
                    <a:pt x="98547" y="152762"/>
                  </a:lnTo>
                  <a:lnTo>
                    <a:pt x="95907" y="156824"/>
                  </a:lnTo>
                  <a:lnTo>
                    <a:pt x="97656" y="158361"/>
                  </a:lnTo>
                  <a:lnTo>
                    <a:pt x="156262" y="161085"/>
                  </a:lnTo>
                  <a:lnTo>
                    <a:pt x="169478" y="163542"/>
                  </a:lnTo>
                  <a:lnTo>
                    <a:pt x="179459" y="168690"/>
                  </a:lnTo>
                  <a:lnTo>
                    <a:pt x="213833" y="206398"/>
                  </a:lnTo>
                  <a:lnTo>
                    <a:pt x="217218" y="215978"/>
                  </a:lnTo>
                  <a:lnTo>
                    <a:pt x="217859" y="239100"/>
                  </a:lnTo>
                  <a:lnTo>
                    <a:pt x="211124" y="258735"/>
                  </a:lnTo>
                  <a:lnTo>
                    <a:pt x="206053" y="267247"/>
                  </a:lnTo>
                  <a:lnTo>
                    <a:pt x="176559" y="290404"/>
                  </a:lnTo>
                  <a:lnTo>
                    <a:pt x="138184" y="300905"/>
                  </a:lnTo>
                  <a:lnTo>
                    <a:pt x="84465" y="303284"/>
                  </a:lnTo>
                  <a:lnTo>
                    <a:pt x="3798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505782" y="3505989"/>
              <a:ext cx="284270" cy="26086"/>
            </a:xfrm>
            <a:custGeom>
              <a:avLst/>
              <a:gdLst/>
              <a:ahLst/>
              <a:cxnLst/>
              <a:rect l="0" t="0" r="0" b="0"/>
              <a:pathLst>
                <a:path w="284270" h="26086">
                  <a:moveTo>
                    <a:pt x="284269" y="0"/>
                  </a:moveTo>
                  <a:lnTo>
                    <a:pt x="273091" y="11179"/>
                  </a:lnTo>
                  <a:lnTo>
                    <a:pt x="266289" y="13302"/>
                  </a:lnTo>
                  <a:lnTo>
                    <a:pt x="214528" y="11125"/>
                  </a:lnTo>
                  <a:lnTo>
                    <a:pt x="160832" y="17882"/>
                  </a:lnTo>
                  <a:lnTo>
                    <a:pt x="102046" y="23550"/>
                  </a:lnTo>
                  <a:lnTo>
                    <a:pt x="54802" y="26085"/>
                  </a:lnTo>
                  <a:lnTo>
                    <a:pt x="20527" y="1942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529930" y="3616589"/>
              <a:ext cx="222737" cy="272738"/>
            </a:xfrm>
            <a:custGeom>
              <a:avLst/>
              <a:gdLst/>
              <a:ahLst/>
              <a:cxnLst/>
              <a:rect l="0" t="0" r="0" b="0"/>
              <a:pathLst>
                <a:path w="222737" h="272738">
                  <a:moveTo>
                    <a:pt x="144308" y="5214"/>
                  </a:moveTo>
                  <a:lnTo>
                    <a:pt x="85691" y="5214"/>
                  </a:lnTo>
                  <a:lnTo>
                    <a:pt x="25975" y="0"/>
                  </a:lnTo>
                  <a:lnTo>
                    <a:pt x="12777" y="1738"/>
                  </a:lnTo>
                  <a:lnTo>
                    <a:pt x="5148" y="7576"/>
                  </a:lnTo>
                  <a:lnTo>
                    <a:pt x="1232" y="16147"/>
                  </a:lnTo>
                  <a:lnTo>
                    <a:pt x="0" y="36979"/>
                  </a:lnTo>
                  <a:lnTo>
                    <a:pt x="15036" y="99986"/>
                  </a:lnTo>
                  <a:lnTo>
                    <a:pt x="32080" y="152615"/>
                  </a:lnTo>
                  <a:lnTo>
                    <a:pt x="36734" y="157293"/>
                  </a:lnTo>
                  <a:lnTo>
                    <a:pt x="42176" y="158073"/>
                  </a:lnTo>
                  <a:lnTo>
                    <a:pt x="54463" y="152700"/>
                  </a:lnTo>
                  <a:lnTo>
                    <a:pt x="93930" y="129213"/>
                  </a:lnTo>
                  <a:lnTo>
                    <a:pt x="113729" y="127785"/>
                  </a:lnTo>
                  <a:lnTo>
                    <a:pt x="155035" y="136400"/>
                  </a:lnTo>
                  <a:lnTo>
                    <a:pt x="208960" y="170894"/>
                  </a:lnTo>
                  <a:lnTo>
                    <a:pt x="215485" y="180008"/>
                  </a:lnTo>
                  <a:lnTo>
                    <a:pt x="222736" y="202613"/>
                  </a:lnTo>
                  <a:lnTo>
                    <a:pt x="221160" y="214022"/>
                  </a:lnTo>
                  <a:lnTo>
                    <a:pt x="210050" y="236058"/>
                  </a:lnTo>
                  <a:lnTo>
                    <a:pt x="199834" y="243338"/>
                  </a:lnTo>
                  <a:lnTo>
                    <a:pt x="147651" y="258141"/>
                  </a:lnTo>
                  <a:lnTo>
                    <a:pt x="91676" y="271984"/>
                  </a:lnTo>
                  <a:lnTo>
                    <a:pt x="67884" y="272737"/>
                  </a:lnTo>
                  <a:lnTo>
                    <a:pt x="39023" y="268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190865" y="2790051"/>
            <a:ext cx="1736058" cy="549563"/>
            <a:chOff x="1190865" y="2790051"/>
            <a:chExt cx="1736058" cy="549563"/>
          </a:xfrm>
        </p:grpSpPr>
        <p:sp>
          <p:nvSpPr>
            <p:cNvPr id="99" name="Freeform 98"/>
            <p:cNvSpPr/>
            <p:nvPr/>
          </p:nvSpPr>
          <p:spPr>
            <a:xfrm>
              <a:off x="1190865" y="3063792"/>
              <a:ext cx="167312" cy="275822"/>
            </a:xfrm>
            <a:custGeom>
              <a:avLst/>
              <a:gdLst/>
              <a:ahLst/>
              <a:cxnLst/>
              <a:rect l="0" t="0" r="0" b="0"/>
              <a:pathLst>
                <a:path w="167312" h="275822">
                  <a:moveTo>
                    <a:pt x="62026" y="0"/>
                  </a:moveTo>
                  <a:lnTo>
                    <a:pt x="62026" y="58617"/>
                  </a:lnTo>
                  <a:lnTo>
                    <a:pt x="73479" y="115214"/>
                  </a:lnTo>
                  <a:lnTo>
                    <a:pt x="86775" y="168988"/>
                  </a:lnTo>
                  <a:lnTo>
                    <a:pt x="91586" y="218787"/>
                  </a:lnTo>
                  <a:lnTo>
                    <a:pt x="86472" y="243858"/>
                  </a:lnTo>
                  <a:lnTo>
                    <a:pt x="81833" y="253819"/>
                  </a:lnTo>
                  <a:lnTo>
                    <a:pt x="76400" y="256950"/>
                  </a:lnTo>
                  <a:lnTo>
                    <a:pt x="70439" y="255528"/>
                  </a:lnTo>
                  <a:lnTo>
                    <a:pt x="9328" y="199842"/>
                  </a:lnTo>
                  <a:lnTo>
                    <a:pt x="0" y="190595"/>
                  </a:lnTo>
                  <a:lnTo>
                    <a:pt x="60155" y="252357"/>
                  </a:lnTo>
                  <a:lnTo>
                    <a:pt x="76402" y="265407"/>
                  </a:lnTo>
                  <a:lnTo>
                    <a:pt x="95321" y="275106"/>
                  </a:lnTo>
                  <a:lnTo>
                    <a:pt x="104110" y="275821"/>
                  </a:lnTo>
                  <a:lnTo>
                    <a:pt x="120114" y="270376"/>
                  </a:lnTo>
                  <a:lnTo>
                    <a:pt x="131907" y="257038"/>
                  </a:lnTo>
                  <a:lnTo>
                    <a:pt x="158836" y="201352"/>
                  </a:lnTo>
                  <a:lnTo>
                    <a:pt x="165637" y="156323"/>
                  </a:lnTo>
                  <a:lnTo>
                    <a:pt x="167311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859955" y="2874279"/>
              <a:ext cx="161517" cy="279213"/>
            </a:xfrm>
            <a:custGeom>
              <a:avLst/>
              <a:gdLst/>
              <a:ahLst/>
              <a:cxnLst/>
              <a:rect l="0" t="0" r="0" b="0"/>
              <a:pathLst>
                <a:path w="161517" h="279213">
                  <a:moveTo>
                    <a:pt x="108874" y="0"/>
                  </a:moveTo>
                  <a:lnTo>
                    <a:pt x="100540" y="57265"/>
                  </a:lnTo>
                  <a:lnTo>
                    <a:pt x="95876" y="106655"/>
                  </a:lnTo>
                  <a:lnTo>
                    <a:pt x="93324" y="152095"/>
                  </a:lnTo>
                  <a:lnTo>
                    <a:pt x="97353" y="204479"/>
                  </a:lnTo>
                  <a:lnTo>
                    <a:pt x="95810" y="257547"/>
                  </a:lnTo>
                  <a:lnTo>
                    <a:pt x="87080" y="276682"/>
                  </a:lnTo>
                  <a:lnTo>
                    <a:pt x="81476" y="279212"/>
                  </a:lnTo>
                  <a:lnTo>
                    <a:pt x="75401" y="277388"/>
                  </a:lnTo>
                  <a:lnTo>
                    <a:pt x="62411" y="266004"/>
                  </a:lnTo>
                  <a:lnTo>
                    <a:pt x="43114" y="239863"/>
                  </a:lnTo>
                  <a:lnTo>
                    <a:pt x="10780" y="178784"/>
                  </a:lnTo>
                  <a:lnTo>
                    <a:pt x="0" y="154359"/>
                  </a:lnTo>
                  <a:lnTo>
                    <a:pt x="26" y="155548"/>
                  </a:lnTo>
                  <a:lnTo>
                    <a:pt x="1214" y="159851"/>
                  </a:lnTo>
                  <a:lnTo>
                    <a:pt x="39366" y="218341"/>
                  </a:lnTo>
                  <a:lnTo>
                    <a:pt x="53025" y="235861"/>
                  </a:lnTo>
                  <a:lnTo>
                    <a:pt x="79458" y="253289"/>
                  </a:lnTo>
                  <a:lnTo>
                    <a:pt x="88093" y="254257"/>
                  </a:lnTo>
                  <a:lnTo>
                    <a:pt x="131585" y="238623"/>
                  </a:lnTo>
                  <a:lnTo>
                    <a:pt x="145484" y="228497"/>
                  </a:lnTo>
                  <a:lnTo>
                    <a:pt x="16151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621814" y="2790051"/>
              <a:ext cx="305109" cy="294799"/>
            </a:xfrm>
            <a:custGeom>
              <a:avLst/>
              <a:gdLst/>
              <a:ahLst/>
              <a:cxnLst/>
              <a:rect l="0" t="0" r="0" b="0"/>
              <a:pathLst>
                <a:path w="305109" h="294799">
                  <a:moveTo>
                    <a:pt x="305108" y="0"/>
                  </a:moveTo>
                  <a:lnTo>
                    <a:pt x="268022" y="34747"/>
                  </a:lnTo>
                  <a:lnTo>
                    <a:pt x="225745" y="61234"/>
                  </a:lnTo>
                  <a:lnTo>
                    <a:pt x="166930" y="119609"/>
                  </a:lnTo>
                  <a:lnTo>
                    <a:pt x="104952" y="178148"/>
                  </a:lnTo>
                  <a:lnTo>
                    <a:pt x="42813" y="231373"/>
                  </a:lnTo>
                  <a:lnTo>
                    <a:pt x="35488" y="238477"/>
                  </a:lnTo>
                  <a:lnTo>
                    <a:pt x="27096" y="242043"/>
                  </a:lnTo>
                  <a:lnTo>
                    <a:pt x="8411" y="242885"/>
                  </a:lnTo>
                  <a:lnTo>
                    <a:pt x="3195" y="239133"/>
                  </a:lnTo>
                  <a:lnTo>
                    <a:pt x="887" y="233121"/>
                  </a:lnTo>
                  <a:lnTo>
                    <a:pt x="0" y="192668"/>
                  </a:lnTo>
                  <a:lnTo>
                    <a:pt x="6118" y="169859"/>
                  </a:lnTo>
                  <a:lnTo>
                    <a:pt x="11025" y="158863"/>
                  </a:lnTo>
                  <a:lnTo>
                    <a:pt x="15466" y="155042"/>
                  </a:lnTo>
                  <a:lnTo>
                    <a:pt x="19596" y="156004"/>
                  </a:lnTo>
                  <a:lnTo>
                    <a:pt x="23520" y="160155"/>
                  </a:lnTo>
                  <a:lnTo>
                    <a:pt x="24760" y="177245"/>
                  </a:lnTo>
                  <a:lnTo>
                    <a:pt x="22525" y="238634"/>
                  </a:lnTo>
                  <a:lnTo>
                    <a:pt x="26657" y="261648"/>
                  </a:lnTo>
                  <a:lnTo>
                    <a:pt x="32906" y="269189"/>
                  </a:lnTo>
                  <a:lnTo>
                    <a:pt x="52328" y="277567"/>
                  </a:lnTo>
                  <a:lnTo>
                    <a:pt x="110268" y="286507"/>
                  </a:lnTo>
                  <a:lnTo>
                    <a:pt x="13665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3510929" y="2905888"/>
            <a:ext cx="1395810" cy="379004"/>
          </a:xfrm>
          <a:custGeom>
            <a:avLst/>
            <a:gdLst/>
            <a:ahLst/>
            <a:cxnLst/>
            <a:rect l="0" t="0" r="0" b="0"/>
            <a:pathLst>
              <a:path w="1395810" h="379004">
                <a:moveTo>
                  <a:pt x="5589" y="379003"/>
                </a:moveTo>
                <a:lnTo>
                  <a:pt x="0" y="362235"/>
                </a:lnTo>
                <a:lnTo>
                  <a:pt x="1863" y="356126"/>
                </a:lnTo>
                <a:lnTo>
                  <a:pt x="6614" y="350884"/>
                </a:lnTo>
                <a:lnTo>
                  <a:pt x="23592" y="341939"/>
                </a:lnTo>
                <a:lnTo>
                  <a:pt x="75912" y="326665"/>
                </a:lnTo>
                <a:lnTo>
                  <a:pt x="126324" y="306793"/>
                </a:lnTo>
                <a:lnTo>
                  <a:pt x="181343" y="288743"/>
                </a:lnTo>
                <a:lnTo>
                  <a:pt x="240390" y="273913"/>
                </a:lnTo>
                <a:lnTo>
                  <a:pt x="302444" y="259718"/>
                </a:lnTo>
                <a:lnTo>
                  <a:pt x="353695" y="245650"/>
                </a:lnTo>
                <a:lnTo>
                  <a:pt x="400930" y="235116"/>
                </a:lnTo>
                <a:lnTo>
                  <a:pt x="451970" y="224586"/>
                </a:lnTo>
                <a:lnTo>
                  <a:pt x="504138" y="215226"/>
                </a:lnTo>
                <a:lnTo>
                  <a:pt x="555470" y="210764"/>
                </a:lnTo>
                <a:lnTo>
                  <a:pt x="615329" y="199368"/>
                </a:lnTo>
                <a:lnTo>
                  <a:pt x="677802" y="191441"/>
                </a:lnTo>
                <a:lnTo>
                  <a:pt x="736893" y="188705"/>
                </a:lnTo>
                <a:lnTo>
                  <a:pt x="800066" y="180475"/>
                </a:lnTo>
                <a:lnTo>
                  <a:pt x="856320" y="172025"/>
                </a:lnTo>
                <a:lnTo>
                  <a:pt x="919425" y="169143"/>
                </a:lnTo>
                <a:lnTo>
                  <a:pt x="946352" y="166409"/>
                </a:lnTo>
                <a:lnTo>
                  <a:pt x="988942" y="151829"/>
                </a:lnTo>
                <a:lnTo>
                  <a:pt x="1028098" y="151815"/>
                </a:lnTo>
                <a:lnTo>
                  <a:pt x="1083251" y="156702"/>
                </a:lnTo>
                <a:lnTo>
                  <a:pt x="1139206" y="157667"/>
                </a:lnTo>
                <a:lnTo>
                  <a:pt x="1192199" y="154738"/>
                </a:lnTo>
                <a:lnTo>
                  <a:pt x="1242398" y="148830"/>
                </a:lnTo>
                <a:lnTo>
                  <a:pt x="1297374" y="147663"/>
                </a:lnTo>
                <a:lnTo>
                  <a:pt x="1325289" y="147504"/>
                </a:lnTo>
                <a:lnTo>
                  <a:pt x="1332265" y="143952"/>
                </a:lnTo>
                <a:lnTo>
                  <a:pt x="1334576" y="138074"/>
                </a:lnTo>
                <a:lnTo>
                  <a:pt x="1333777" y="130646"/>
                </a:lnTo>
                <a:lnTo>
                  <a:pt x="1326650" y="116154"/>
                </a:lnTo>
                <a:lnTo>
                  <a:pt x="1314514" y="101914"/>
                </a:lnTo>
                <a:lnTo>
                  <a:pt x="1257853" y="59653"/>
                </a:lnTo>
                <a:lnTo>
                  <a:pt x="1195254" y="11460"/>
                </a:lnTo>
                <a:lnTo>
                  <a:pt x="1174228" y="11"/>
                </a:lnTo>
                <a:lnTo>
                  <a:pt x="1170726" y="0"/>
                </a:lnTo>
                <a:lnTo>
                  <a:pt x="1171902" y="3502"/>
                </a:lnTo>
                <a:lnTo>
                  <a:pt x="1176194" y="9346"/>
                </a:lnTo>
                <a:lnTo>
                  <a:pt x="1239323" y="53949"/>
                </a:lnTo>
                <a:lnTo>
                  <a:pt x="1299227" y="90937"/>
                </a:lnTo>
                <a:lnTo>
                  <a:pt x="1358270" y="117948"/>
                </a:lnTo>
                <a:lnTo>
                  <a:pt x="1390755" y="144293"/>
                </a:lnTo>
                <a:lnTo>
                  <a:pt x="1394627" y="153509"/>
                </a:lnTo>
                <a:lnTo>
                  <a:pt x="1395809" y="176228"/>
                </a:lnTo>
                <a:lnTo>
                  <a:pt x="1386196" y="198804"/>
                </a:lnTo>
                <a:lnTo>
                  <a:pt x="1370224" y="218196"/>
                </a:lnTo>
                <a:lnTo>
                  <a:pt x="1331376" y="240177"/>
                </a:lnTo>
                <a:lnTo>
                  <a:pt x="1278262" y="266658"/>
                </a:lnTo>
                <a:lnTo>
                  <a:pt x="1225949" y="286665"/>
                </a:lnTo>
                <a:lnTo>
                  <a:pt x="1184780" y="30530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/>
          <p:cNvGrpSpPr/>
          <p:nvPr/>
        </p:nvGrpSpPr>
        <p:grpSpPr>
          <a:xfrm>
            <a:off x="5201077" y="2623285"/>
            <a:ext cx="1505577" cy="977462"/>
            <a:chOff x="5201077" y="2623285"/>
            <a:chExt cx="1505577" cy="977462"/>
          </a:xfrm>
        </p:grpSpPr>
        <p:sp>
          <p:nvSpPr>
            <p:cNvPr id="104" name="Freeform 103"/>
            <p:cNvSpPr/>
            <p:nvPr/>
          </p:nvSpPr>
          <p:spPr>
            <a:xfrm>
              <a:off x="5243191" y="2674238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52643" y="0"/>
                  </a:moveTo>
                  <a:lnTo>
                    <a:pt x="37989" y="43963"/>
                  </a:lnTo>
                  <a:lnTo>
                    <a:pt x="37551" y="63993"/>
                  </a:lnTo>
                  <a:lnTo>
                    <a:pt x="38916" y="84593"/>
                  </a:lnTo>
                  <a:lnTo>
                    <a:pt x="32782" y="142508"/>
                  </a:lnTo>
                  <a:lnTo>
                    <a:pt x="31822" y="204188"/>
                  </a:lnTo>
                  <a:lnTo>
                    <a:pt x="28513" y="262645"/>
                  </a:lnTo>
                  <a:lnTo>
                    <a:pt x="17027" y="30203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360260" y="2705823"/>
              <a:ext cx="286304" cy="308585"/>
            </a:xfrm>
            <a:custGeom>
              <a:avLst/>
              <a:gdLst/>
              <a:ahLst/>
              <a:cxnLst/>
              <a:rect l="0" t="0" r="0" b="0"/>
              <a:pathLst>
                <a:path w="286304" h="308585">
                  <a:moveTo>
                    <a:pt x="135615" y="10529"/>
                  </a:moveTo>
                  <a:lnTo>
                    <a:pt x="109229" y="21274"/>
                  </a:lnTo>
                  <a:lnTo>
                    <a:pt x="75675" y="45298"/>
                  </a:lnTo>
                  <a:lnTo>
                    <a:pt x="20196" y="107667"/>
                  </a:lnTo>
                  <a:lnTo>
                    <a:pt x="13046" y="117402"/>
                  </a:lnTo>
                  <a:lnTo>
                    <a:pt x="5101" y="143816"/>
                  </a:lnTo>
                  <a:lnTo>
                    <a:pt x="0" y="202844"/>
                  </a:lnTo>
                  <a:lnTo>
                    <a:pt x="4706" y="239866"/>
                  </a:lnTo>
                  <a:lnTo>
                    <a:pt x="13482" y="259076"/>
                  </a:lnTo>
                  <a:lnTo>
                    <a:pt x="38181" y="290472"/>
                  </a:lnTo>
                  <a:lnTo>
                    <a:pt x="64242" y="306515"/>
                  </a:lnTo>
                  <a:lnTo>
                    <a:pt x="87126" y="308584"/>
                  </a:lnTo>
                  <a:lnTo>
                    <a:pt x="134356" y="300381"/>
                  </a:lnTo>
                  <a:lnTo>
                    <a:pt x="189611" y="265980"/>
                  </a:lnTo>
                  <a:lnTo>
                    <a:pt x="237959" y="228410"/>
                  </a:lnTo>
                  <a:lnTo>
                    <a:pt x="268396" y="188878"/>
                  </a:lnTo>
                  <a:lnTo>
                    <a:pt x="284272" y="146561"/>
                  </a:lnTo>
                  <a:lnTo>
                    <a:pt x="286303" y="120121"/>
                  </a:lnTo>
                  <a:lnTo>
                    <a:pt x="282136" y="96671"/>
                  </a:lnTo>
                  <a:lnTo>
                    <a:pt x="266636" y="64909"/>
                  </a:lnTo>
                  <a:lnTo>
                    <a:pt x="253898" y="47956"/>
                  </a:lnTo>
                  <a:lnTo>
                    <a:pt x="227984" y="30847"/>
                  </a:lnTo>
                  <a:lnTo>
                    <a:pt x="175321" y="10894"/>
                  </a:lnTo>
                  <a:lnTo>
                    <a:pt x="1566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927544" y="2884808"/>
              <a:ext cx="147400" cy="221099"/>
            </a:xfrm>
            <a:custGeom>
              <a:avLst/>
              <a:gdLst/>
              <a:ahLst/>
              <a:cxnLst/>
              <a:rect l="0" t="0" r="0" b="0"/>
              <a:pathLst>
                <a:path w="147400" h="221099">
                  <a:moveTo>
                    <a:pt x="147399" y="0"/>
                  </a:moveTo>
                  <a:lnTo>
                    <a:pt x="131758" y="17981"/>
                  </a:lnTo>
                  <a:lnTo>
                    <a:pt x="100556" y="80420"/>
                  </a:lnTo>
                  <a:lnTo>
                    <a:pt x="59554" y="136444"/>
                  </a:lnTo>
                  <a:lnTo>
                    <a:pt x="13642" y="19761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938072" y="2967604"/>
              <a:ext cx="157929" cy="96189"/>
            </a:xfrm>
            <a:custGeom>
              <a:avLst/>
              <a:gdLst/>
              <a:ahLst/>
              <a:cxnLst/>
              <a:rect l="0" t="0" r="0" b="0"/>
              <a:pathLst>
                <a:path w="157929" h="96189">
                  <a:moveTo>
                    <a:pt x="157928" y="96188"/>
                  </a:moveTo>
                  <a:lnTo>
                    <a:pt x="152339" y="79421"/>
                  </a:lnTo>
                  <a:lnTo>
                    <a:pt x="140236" y="64949"/>
                  </a:lnTo>
                  <a:lnTo>
                    <a:pt x="113691" y="46768"/>
                  </a:lnTo>
                  <a:lnTo>
                    <a:pt x="83599" y="27733"/>
                  </a:lnTo>
                  <a:lnTo>
                    <a:pt x="52456" y="6105"/>
                  </a:lnTo>
                  <a:lnTo>
                    <a:pt x="41990" y="1038"/>
                  </a:lnTo>
                  <a:lnTo>
                    <a:pt x="32673" y="0"/>
                  </a:lnTo>
                  <a:lnTo>
                    <a:pt x="0" y="11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334413" y="2623285"/>
              <a:ext cx="279024" cy="314166"/>
            </a:xfrm>
            <a:custGeom>
              <a:avLst/>
              <a:gdLst/>
              <a:ahLst/>
              <a:cxnLst/>
              <a:rect l="0" t="0" r="0" b="0"/>
              <a:pathLst>
                <a:path w="279024" h="314166">
                  <a:moveTo>
                    <a:pt x="203784" y="19368"/>
                  </a:moveTo>
                  <a:lnTo>
                    <a:pt x="198195" y="2600"/>
                  </a:lnTo>
                  <a:lnTo>
                    <a:pt x="194209" y="0"/>
                  </a:lnTo>
                  <a:lnTo>
                    <a:pt x="189212" y="607"/>
                  </a:lnTo>
                  <a:lnTo>
                    <a:pt x="158791" y="18391"/>
                  </a:lnTo>
                  <a:lnTo>
                    <a:pt x="149222" y="19886"/>
                  </a:lnTo>
                  <a:lnTo>
                    <a:pt x="108648" y="14834"/>
                  </a:lnTo>
                  <a:lnTo>
                    <a:pt x="87802" y="16183"/>
                  </a:lnTo>
                  <a:lnTo>
                    <a:pt x="35305" y="4448"/>
                  </a:lnTo>
                  <a:lnTo>
                    <a:pt x="27124" y="5912"/>
                  </a:lnTo>
                  <a:lnTo>
                    <a:pt x="20500" y="10397"/>
                  </a:lnTo>
                  <a:lnTo>
                    <a:pt x="10020" y="24739"/>
                  </a:lnTo>
                  <a:lnTo>
                    <a:pt x="1463" y="42812"/>
                  </a:lnTo>
                  <a:lnTo>
                    <a:pt x="0" y="62542"/>
                  </a:lnTo>
                  <a:lnTo>
                    <a:pt x="10485" y="115433"/>
                  </a:lnTo>
                  <a:lnTo>
                    <a:pt x="12588" y="140832"/>
                  </a:lnTo>
                  <a:lnTo>
                    <a:pt x="16658" y="148307"/>
                  </a:lnTo>
                  <a:lnTo>
                    <a:pt x="22881" y="152120"/>
                  </a:lnTo>
                  <a:lnTo>
                    <a:pt x="30539" y="153493"/>
                  </a:lnTo>
                  <a:lnTo>
                    <a:pt x="48408" y="148779"/>
                  </a:lnTo>
                  <a:lnTo>
                    <a:pt x="69217" y="141225"/>
                  </a:lnTo>
                  <a:lnTo>
                    <a:pt x="120704" y="136375"/>
                  </a:lnTo>
                  <a:lnTo>
                    <a:pt x="158891" y="138654"/>
                  </a:lnTo>
                  <a:lnTo>
                    <a:pt x="192432" y="149858"/>
                  </a:lnTo>
                  <a:lnTo>
                    <a:pt x="243449" y="175285"/>
                  </a:lnTo>
                  <a:lnTo>
                    <a:pt x="274807" y="220531"/>
                  </a:lnTo>
                  <a:lnTo>
                    <a:pt x="279023" y="240964"/>
                  </a:lnTo>
                  <a:lnTo>
                    <a:pt x="278510" y="251327"/>
                  </a:lnTo>
                  <a:lnTo>
                    <a:pt x="271700" y="269080"/>
                  </a:lnTo>
                  <a:lnTo>
                    <a:pt x="266609" y="277089"/>
                  </a:lnTo>
                  <a:lnTo>
                    <a:pt x="251593" y="289108"/>
                  </a:lnTo>
                  <a:lnTo>
                    <a:pt x="213357" y="306356"/>
                  </a:lnTo>
                  <a:lnTo>
                    <a:pt x="176855" y="311852"/>
                  </a:lnTo>
                  <a:lnTo>
                    <a:pt x="121429" y="307643"/>
                  </a:lnTo>
                  <a:lnTo>
                    <a:pt x="70966" y="312530"/>
                  </a:lnTo>
                  <a:lnTo>
                    <a:pt x="56385" y="3141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96041" y="2990093"/>
              <a:ext cx="410613" cy="42115"/>
            </a:xfrm>
            <a:custGeom>
              <a:avLst/>
              <a:gdLst/>
              <a:ahLst/>
              <a:cxnLst/>
              <a:rect l="0" t="0" r="0" b="0"/>
              <a:pathLst>
                <a:path w="410613" h="42115">
                  <a:moveTo>
                    <a:pt x="410612" y="0"/>
                  </a:moveTo>
                  <a:lnTo>
                    <a:pt x="405022" y="16768"/>
                  </a:lnTo>
                  <a:lnTo>
                    <a:pt x="399866" y="20537"/>
                  </a:lnTo>
                  <a:lnTo>
                    <a:pt x="392919" y="21880"/>
                  </a:lnTo>
                  <a:lnTo>
                    <a:pt x="363255" y="24420"/>
                  </a:lnTo>
                  <a:lnTo>
                    <a:pt x="311310" y="30170"/>
                  </a:lnTo>
                  <a:lnTo>
                    <a:pt x="255990" y="31306"/>
                  </a:lnTo>
                  <a:lnTo>
                    <a:pt x="200002" y="31530"/>
                  </a:lnTo>
                  <a:lnTo>
                    <a:pt x="143882" y="37164"/>
                  </a:lnTo>
                  <a:lnTo>
                    <a:pt x="87736" y="39966"/>
                  </a:lnTo>
                  <a:lnTo>
                    <a:pt x="34705" y="3670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416318" y="3093192"/>
              <a:ext cx="223750" cy="307513"/>
            </a:xfrm>
            <a:custGeom>
              <a:avLst/>
              <a:gdLst/>
              <a:ahLst/>
              <a:cxnLst/>
              <a:rect l="0" t="0" r="0" b="0"/>
              <a:pathLst>
                <a:path w="223750" h="307513">
                  <a:moveTo>
                    <a:pt x="6065" y="44300"/>
                  </a:moveTo>
                  <a:lnTo>
                    <a:pt x="0" y="62497"/>
                  </a:lnTo>
                  <a:lnTo>
                    <a:pt x="6088" y="48912"/>
                  </a:lnTo>
                  <a:lnTo>
                    <a:pt x="35069" y="15907"/>
                  </a:lnTo>
                  <a:lnTo>
                    <a:pt x="66651" y="662"/>
                  </a:lnTo>
                  <a:lnTo>
                    <a:pt x="78041" y="0"/>
                  </a:lnTo>
                  <a:lnTo>
                    <a:pt x="100056" y="5504"/>
                  </a:lnTo>
                  <a:lnTo>
                    <a:pt x="126591" y="21756"/>
                  </a:lnTo>
                  <a:lnTo>
                    <a:pt x="132039" y="30441"/>
                  </a:lnTo>
                  <a:lnTo>
                    <a:pt x="138092" y="52568"/>
                  </a:lnTo>
                  <a:lnTo>
                    <a:pt x="135911" y="91333"/>
                  </a:lnTo>
                  <a:lnTo>
                    <a:pt x="127725" y="112387"/>
                  </a:lnTo>
                  <a:lnTo>
                    <a:pt x="115119" y="129543"/>
                  </a:lnTo>
                  <a:lnTo>
                    <a:pt x="95310" y="147676"/>
                  </a:lnTo>
                  <a:lnTo>
                    <a:pt x="97147" y="147142"/>
                  </a:lnTo>
                  <a:lnTo>
                    <a:pt x="101881" y="144447"/>
                  </a:lnTo>
                  <a:lnTo>
                    <a:pt x="116501" y="144572"/>
                  </a:lnTo>
                  <a:lnTo>
                    <a:pt x="160071" y="154184"/>
                  </a:lnTo>
                  <a:lnTo>
                    <a:pt x="194416" y="175124"/>
                  </a:lnTo>
                  <a:lnTo>
                    <a:pt x="209879" y="196811"/>
                  </a:lnTo>
                  <a:lnTo>
                    <a:pt x="219482" y="222047"/>
                  </a:lnTo>
                  <a:lnTo>
                    <a:pt x="223749" y="248860"/>
                  </a:lnTo>
                  <a:lnTo>
                    <a:pt x="216288" y="273256"/>
                  </a:lnTo>
                  <a:lnTo>
                    <a:pt x="209384" y="284675"/>
                  </a:lnTo>
                  <a:lnTo>
                    <a:pt x="200102" y="292287"/>
                  </a:lnTo>
                  <a:lnTo>
                    <a:pt x="177312" y="300746"/>
                  </a:lnTo>
                  <a:lnTo>
                    <a:pt x="121879" y="307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01077" y="3153089"/>
              <a:ext cx="494841" cy="37046"/>
            </a:xfrm>
            <a:custGeom>
              <a:avLst/>
              <a:gdLst/>
              <a:ahLst/>
              <a:cxnLst/>
              <a:rect l="0" t="0" r="0" b="0"/>
              <a:pathLst>
                <a:path w="494841" h="37046">
                  <a:moveTo>
                    <a:pt x="494840" y="37045"/>
                  </a:moveTo>
                  <a:lnTo>
                    <a:pt x="478072" y="25867"/>
                  </a:lnTo>
                  <a:lnTo>
                    <a:pt x="460482" y="23498"/>
                  </a:lnTo>
                  <a:lnTo>
                    <a:pt x="400672" y="24950"/>
                  </a:lnTo>
                  <a:lnTo>
                    <a:pt x="338762" y="18105"/>
                  </a:lnTo>
                  <a:lnTo>
                    <a:pt x="281126" y="16406"/>
                  </a:lnTo>
                  <a:lnTo>
                    <a:pt x="233165" y="16112"/>
                  </a:lnTo>
                  <a:lnTo>
                    <a:pt x="171793" y="8777"/>
                  </a:lnTo>
                  <a:lnTo>
                    <a:pt x="122911" y="6443"/>
                  </a:lnTo>
                  <a:lnTo>
                    <a:pt x="67000" y="2534"/>
                  </a:lnTo>
                  <a:lnTo>
                    <a:pt x="55195" y="0"/>
                  </a:lnTo>
                  <a:lnTo>
                    <a:pt x="44986" y="650"/>
                  </a:lnTo>
                  <a:lnTo>
                    <a:pt x="20608" y="9234"/>
                  </a:lnTo>
                  <a:lnTo>
                    <a:pt x="14909" y="9146"/>
                  </a:lnTo>
                  <a:lnTo>
                    <a:pt x="0" y="5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11647" y="3358590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9605" y="52051"/>
                  </a:lnTo>
                  <a:lnTo>
                    <a:pt x="5966" y="105110"/>
                  </a:lnTo>
                  <a:lnTo>
                    <a:pt x="6057" y="154756"/>
                  </a:lnTo>
                  <a:lnTo>
                    <a:pt x="1197" y="213453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7011979" y="2327083"/>
            <a:ext cx="2743882" cy="1040044"/>
            <a:chOff x="7011979" y="2327083"/>
            <a:chExt cx="2743882" cy="1040044"/>
          </a:xfrm>
        </p:grpSpPr>
        <p:sp>
          <p:nvSpPr>
            <p:cNvPr id="114" name="Freeform 113"/>
            <p:cNvSpPr/>
            <p:nvPr/>
          </p:nvSpPr>
          <p:spPr>
            <a:xfrm>
              <a:off x="7011979" y="2969036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7277" y="16767"/>
                  </a:lnTo>
                  <a:lnTo>
                    <a:pt x="149305" y="20537"/>
                  </a:lnTo>
                  <a:lnTo>
                    <a:pt x="127969" y="21606"/>
                  </a:lnTo>
                  <a:lnTo>
                    <a:pt x="67674" y="12796"/>
                  </a:lnTo>
                  <a:lnTo>
                    <a:pt x="39436" y="1387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33036" y="3095378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62867" y="16767"/>
                  </a:lnTo>
                  <a:lnTo>
                    <a:pt x="155371" y="21707"/>
                  </a:lnTo>
                  <a:lnTo>
                    <a:pt x="104434" y="29634"/>
                  </a:lnTo>
                  <a:lnTo>
                    <a:pt x="66038" y="27887"/>
                  </a:lnTo>
                  <a:lnTo>
                    <a:pt x="43388" y="2526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424536" y="2546433"/>
              <a:ext cx="204240" cy="306790"/>
            </a:xfrm>
            <a:custGeom>
              <a:avLst/>
              <a:gdLst/>
              <a:ahLst/>
              <a:cxnLst/>
              <a:rect l="0" t="0" r="0" b="0"/>
              <a:pathLst>
                <a:path w="204240" h="306790">
                  <a:moveTo>
                    <a:pt x="198096" y="11992"/>
                  </a:moveTo>
                  <a:lnTo>
                    <a:pt x="180115" y="27633"/>
                  </a:lnTo>
                  <a:lnTo>
                    <a:pt x="163198" y="35711"/>
                  </a:lnTo>
                  <a:lnTo>
                    <a:pt x="143981" y="36961"/>
                  </a:lnTo>
                  <a:lnTo>
                    <a:pt x="82153" y="21939"/>
                  </a:lnTo>
                  <a:lnTo>
                    <a:pt x="29623" y="0"/>
                  </a:lnTo>
                  <a:lnTo>
                    <a:pt x="8576" y="33"/>
                  </a:lnTo>
                  <a:lnTo>
                    <a:pt x="2729" y="4019"/>
                  </a:lnTo>
                  <a:lnTo>
                    <a:pt x="0" y="10186"/>
                  </a:lnTo>
                  <a:lnTo>
                    <a:pt x="89" y="27567"/>
                  </a:lnTo>
                  <a:lnTo>
                    <a:pt x="7233" y="90327"/>
                  </a:lnTo>
                  <a:lnTo>
                    <a:pt x="13619" y="151206"/>
                  </a:lnTo>
                  <a:lnTo>
                    <a:pt x="11941" y="164462"/>
                  </a:lnTo>
                  <a:lnTo>
                    <a:pt x="13161" y="170961"/>
                  </a:lnTo>
                  <a:lnTo>
                    <a:pt x="16315" y="172953"/>
                  </a:lnTo>
                  <a:lnTo>
                    <a:pt x="20756" y="171942"/>
                  </a:lnTo>
                  <a:lnTo>
                    <a:pt x="47036" y="148611"/>
                  </a:lnTo>
                  <a:lnTo>
                    <a:pt x="69347" y="142901"/>
                  </a:lnTo>
                  <a:lnTo>
                    <a:pt x="120628" y="147641"/>
                  </a:lnTo>
                  <a:lnTo>
                    <a:pt x="153696" y="157729"/>
                  </a:lnTo>
                  <a:lnTo>
                    <a:pt x="193823" y="188172"/>
                  </a:lnTo>
                  <a:lnTo>
                    <a:pt x="202046" y="208057"/>
                  </a:lnTo>
                  <a:lnTo>
                    <a:pt x="204239" y="219911"/>
                  </a:lnTo>
                  <a:lnTo>
                    <a:pt x="200436" y="245560"/>
                  </a:lnTo>
                  <a:lnTo>
                    <a:pt x="185142" y="280069"/>
                  </a:lnTo>
                  <a:lnTo>
                    <a:pt x="178931" y="288976"/>
                  </a:lnTo>
                  <a:lnTo>
                    <a:pt x="170112" y="294913"/>
                  </a:lnTo>
                  <a:lnTo>
                    <a:pt x="147834" y="301511"/>
                  </a:lnTo>
                  <a:lnTo>
                    <a:pt x="88168" y="304577"/>
                  </a:lnTo>
                  <a:lnTo>
                    <a:pt x="36348" y="301370"/>
                  </a:lnTo>
                  <a:lnTo>
                    <a:pt x="8583" y="30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763283" y="2602228"/>
              <a:ext cx="200233" cy="200755"/>
            </a:xfrm>
            <a:custGeom>
              <a:avLst/>
              <a:gdLst/>
              <a:ahLst/>
              <a:cxnLst/>
              <a:rect l="0" t="0" r="0" b="0"/>
              <a:pathLst>
                <a:path w="200233" h="200755">
                  <a:moveTo>
                    <a:pt x="101505" y="19367"/>
                  </a:moveTo>
                  <a:lnTo>
                    <a:pt x="95915" y="2600"/>
                  </a:lnTo>
                  <a:lnTo>
                    <a:pt x="89590" y="0"/>
                  </a:lnTo>
                  <a:lnTo>
                    <a:pt x="70083" y="3351"/>
                  </a:lnTo>
                  <a:lnTo>
                    <a:pt x="52054" y="15758"/>
                  </a:lnTo>
                  <a:lnTo>
                    <a:pt x="37412" y="32971"/>
                  </a:lnTo>
                  <a:lnTo>
                    <a:pt x="4727" y="87271"/>
                  </a:lnTo>
                  <a:lnTo>
                    <a:pt x="0" y="110768"/>
                  </a:lnTo>
                  <a:lnTo>
                    <a:pt x="2929" y="144715"/>
                  </a:lnTo>
                  <a:lnTo>
                    <a:pt x="16794" y="177000"/>
                  </a:lnTo>
                  <a:lnTo>
                    <a:pt x="32270" y="191982"/>
                  </a:lnTo>
                  <a:lnTo>
                    <a:pt x="41310" y="197615"/>
                  </a:lnTo>
                  <a:lnTo>
                    <a:pt x="63833" y="200754"/>
                  </a:lnTo>
                  <a:lnTo>
                    <a:pt x="89441" y="197080"/>
                  </a:lnTo>
                  <a:lnTo>
                    <a:pt x="116420" y="187648"/>
                  </a:lnTo>
                  <a:lnTo>
                    <a:pt x="137769" y="172538"/>
                  </a:lnTo>
                  <a:lnTo>
                    <a:pt x="170538" y="134241"/>
                  </a:lnTo>
                  <a:lnTo>
                    <a:pt x="199053" y="71927"/>
                  </a:lnTo>
                  <a:lnTo>
                    <a:pt x="200232" y="50916"/>
                  </a:lnTo>
                  <a:lnTo>
                    <a:pt x="198908" y="40400"/>
                  </a:lnTo>
                  <a:lnTo>
                    <a:pt x="188079" y="22476"/>
                  </a:lnTo>
                  <a:lnTo>
                    <a:pt x="180277" y="14421"/>
                  </a:lnTo>
                  <a:lnTo>
                    <a:pt x="171567" y="11390"/>
                  </a:lnTo>
                  <a:lnTo>
                    <a:pt x="122562" y="19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12062" y="2916470"/>
              <a:ext cx="663296" cy="20981"/>
            </a:xfrm>
            <a:custGeom>
              <a:avLst/>
              <a:gdLst/>
              <a:ahLst/>
              <a:cxnLst/>
              <a:rect l="0" t="0" r="0" b="0"/>
              <a:pathLst>
                <a:path w="663296" h="20981">
                  <a:moveTo>
                    <a:pt x="663295" y="20980"/>
                  </a:moveTo>
                  <a:lnTo>
                    <a:pt x="652117" y="9802"/>
                  </a:lnTo>
                  <a:lnTo>
                    <a:pt x="634150" y="4314"/>
                  </a:lnTo>
                  <a:lnTo>
                    <a:pt x="584489" y="791"/>
                  </a:lnTo>
                  <a:lnTo>
                    <a:pt x="532321" y="180"/>
                  </a:lnTo>
                  <a:lnTo>
                    <a:pt x="477999" y="0"/>
                  </a:lnTo>
                  <a:lnTo>
                    <a:pt x="424052" y="6004"/>
                  </a:lnTo>
                  <a:lnTo>
                    <a:pt x="363292" y="6544"/>
                  </a:lnTo>
                  <a:lnTo>
                    <a:pt x="306027" y="4724"/>
                  </a:lnTo>
                  <a:lnTo>
                    <a:pt x="261471" y="8755"/>
                  </a:lnTo>
                  <a:lnTo>
                    <a:pt x="199526" y="9949"/>
                  </a:lnTo>
                  <a:lnTo>
                    <a:pt x="142957" y="10303"/>
                  </a:lnTo>
                  <a:lnTo>
                    <a:pt x="87510" y="16012"/>
                  </a:lnTo>
                  <a:lnTo>
                    <a:pt x="26804" y="11993"/>
                  </a:lnTo>
                  <a:lnTo>
                    <a:pt x="0" y="10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568386" y="3084849"/>
              <a:ext cx="236514" cy="282278"/>
            </a:xfrm>
            <a:custGeom>
              <a:avLst/>
              <a:gdLst/>
              <a:ahLst/>
              <a:cxnLst/>
              <a:rect l="0" t="0" r="0" b="0"/>
              <a:pathLst>
                <a:path w="236514" h="282278">
                  <a:moveTo>
                    <a:pt x="12132" y="0"/>
                  </a:moveTo>
                  <a:lnTo>
                    <a:pt x="954" y="16768"/>
                  </a:lnTo>
                  <a:lnTo>
                    <a:pt x="0" y="19368"/>
                  </a:lnTo>
                  <a:lnTo>
                    <a:pt x="1704" y="18761"/>
                  </a:lnTo>
                  <a:lnTo>
                    <a:pt x="11007" y="13018"/>
                  </a:lnTo>
                  <a:lnTo>
                    <a:pt x="26840" y="6566"/>
                  </a:lnTo>
                  <a:lnTo>
                    <a:pt x="45575" y="6038"/>
                  </a:lnTo>
                  <a:lnTo>
                    <a:pt x="91788" y="15231"/>
                  </a:lnTo>
                  <a:lnTo>
                    <a:pt x="121002" y="30509"/>
                  </a:lnTo>
                  <a:lnTo>
                    <a:pt x="125656" y="39057"/>
                  </a:lnTo>
                  <a:lnTo>
                    <a:pt x="127707" y="61033"/>
                  </a:lnTo>
                  <a:lnTo>
                    <a:pt x="121601" y="80158"/>
                  </a:lnTo>
                  <a:lnTo>
                    <a:pt x="98616" y="111500"/>
                  </a:lnTo>
                  <a:lnTo>
                    <a:pt x="72852" y="127534"/>
                  </a:lnTo>
                  <a:lnTo>
                    <a:pt x="70160" y="128307"/>
                  </a:lnTo>
                  <a:lnTo>
                    <a:pt x="76527" y="122926"/>
                  </a:lnTo>
                  <a:lnTo>
                    <a:pt x="105431" y="117921"/>
                  </a:lnTo>
                  <a:lnTo>
                    <a:pt x="148715" y="124636"/>
                  </a:lnTo>
                  <a:lnTo>
                    <a:pt x="179333" y="135065"/>
                  </a:lnTo>
                  <a:lnTo>
                    <a:pt x="218565" y="165633"/>
                  </a:lnTo>
                  <a:lnTo>
                    <a:pt x="234474" y="191797"/>
                  </a:lnTo>
                  <a:lnTo>
                    <a:pt x="236513" y="214705"/>
                  </a:lnTo>
                  <a:lnTo>
                    <a:pt x="235419" y="227364"/>
                  </a:lnTo>
                  <a:lnTo>
                    <a:pt x="224845" y="247670"/>
                  </a:lnTo>
                  <a:lnTo>
                    <a:pt x="217111" y="256361"/>
                  </a:lnTo>
                  <a:lnTo>
                    <a:pt x="183871" y="274180"/>
                  </a:lnTo>
                  <a:lnTo>
                    <a:pt x="130717" y="282277"/>
                  </a:lnTo>
                  <a:lnTo>
                    <a:pt x="78276" y="280756"/>
                  </a:lnTo>
                  <a:lnTo>
                    <a:pt x="44598" y="275820"/>
                  </a:lnTo>
                  <a:lnTo>
                    <a:pt x="1213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201700" y="2853222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31586"/>
                  </a:moveTo>
                  <a:lnTo>
                    <a:pt x="115163" y="20408"/>
                  </a:lnTo>
                  <a:lnTo>
                    <a:pt x="97197" y="14919"/>
                  </a:lnTo>
                  <a:lnTo>
                    <a:pt x="41946" y="58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191171" y="2969036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63171"/>
                  </a:moveTo>
                  <a:lnTo>
                    <a:pt x="120752" y="46403"/>
                  </a:lnTo>
                  <a:lnTo>
                    <a:pt x="108650" y="35052"/>
                  </a:lnTo>
                  <a:lnTo>
                    <a:pt x="90403" y="27277"/>
                  </a:lnTo>
                  <a:lnTo>
                    <a:pt x="43680" y="160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676460" y="2663709"/>
              <a:ext cx="20079" cy="515898"/>
            </a:xfrm>
            <a:custGeom>
              <a:avLst/>
              <a:gdLst/>
              <a:ahLst/>
              <a:cxnLst/>
              <a:rect l="0" t="0" r="0" b="0"/>
              <a:pathLst>
                <a:path w="20079" h="515898">
                  <a:moveTo>
                    <a:pt x="20078" y="0"/>
                  </a:moveTo>
                  <a:lnTo>
                    <a:pt x="12843" y="49263"/>
                  </a:lnTo>
                  <a:lnTo>
                    <a:pt x="10526" y="100515"/>
                  </a:lnTo>
                  <a:lnTo>
                    <a:pt x="9840" y="157294"/>
                  </a:lnTo>
                  <a:lnTo>
                    <a:pt x="9636" y="208303"/>
                  </a:lnTo>
                  <a:lnTo>
                    <a:pt x="8406" y="270210"/>
                  </a:lnTo>
                  <a:lnTo>
                    <a:pt x="2322" y="319748"/>
                  </a:lnTo>
                  <a:lnTo>
                    <a:pt x="0" y="367572"/>
                  </a:lnTo>
                  <a:lnTo>
                    <a:pt x="481" y="428535"/>
                  </a:lnTo>
                  <a:lnTo>
                    <a:pt x="7413" y="486595"/>
                  </a:lnTo>
                  <a:lnTo>
                    <a:pt x="955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669685" y="2473870"/>
              <a:ext cx="124513" cy="182003"/>
            </a:xfrm>
            <a:custGeom>
              <a:avLst/>
              <a:gdLst/>
              <a:ahLst/>
              <a:cxnLst/>
              <a:rect l="0" t="0" r="0" b="0"/>
              <a:pathLst>
                <a:path w="124513" h="182003">
                  <a:moveTo>
                    <a:pt x="5589" y="74026"/>
                  </a:moveTo>
                  <a:lnTo>
                    <a:pt x="0" y="57259"/>
                  </a:lnTo>
                  <a:lnTo>
                    <a:pt x="376" y="39668"/>
                  </a:lnTo>
                  <a:lnTo>
                    <a:pt x="2114" y="30063"/>
                  </a:lnTo>
                  <a:lnTo>
                    <a:pt x="13403" y="13153"/>
                  </a:lnTo>
                  <a:lnTo>
                    <a:pt x="21327" y="5368"/>
                  </a:lnTo>
                  <a:lnTo>
                    <a:pt x="30119" y="1348"/>
                  </a:lnTo>
                  <a:lnTo>
                    <a:pt x="49247" y="0"/>
                  </a:lnTo>
                  <a:lnTo>
                    <a:pt x="79746" y="11408"/>
                  </a:lnTo>
                  <a:lnTo>
                    <a:pt x="105421" y="29606"/>
                  </a:lnTo>
                  <a:lnTo>
                    <a:pt x="122257" y="55405"/>
                  </a:lnTo>
                  <a:lnTo>
                    <a:pt x="124512" y="75109"/>
                  </a:lnTo>
                  <a:lnTo>
                    <a:pt x="110223" y="137292"/>
                  </a:lnTo>
                  <a:lnTo>
                    <a:pt x="106931" y="147789"/>
                  </a:lnTo>
                  <a:lnTo>
                    <a:pt x="101226" y="155957"/>
                  </a:lnTo>
                  <a:lnTo>
                    <a:pt x="85530" y="168151"/>
                  </a:lnTo>
                  <a:lnTo>
                    <a:pt x="56961" y="181594"/>
                  </a:lnTo>
                  <a:lnTo>
                    <a:pt x="48026" y="182002"/>
                  </a:lnTo>
                  <a:lnTo>
                    <a:pt x="31859" y="176218"/>
                  </a:lnTo>
                  <a:lnTo>
                    <a:pt x="27782" y="170230"/>
                  </a:lnTo>
                  <a:lnTo>
                    <a:pt x="26371" y="154218"/>
                  </a:lnTo>
                  <a:lnTo>
                    <a:pt x="29972" y="146205"/>
                  </a:lnTo>
                  <a:lnTo>
                    <a:pt x="51809" y="123748"/>
                  </a:lnTo>
                  <a:lnTo>
                    <a:pt x="112284" y="80300"/>
                  </a:lnTo>
                  <a:lnTo>
                    <a:pt x="121403" y="74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854466" y="2642653"/>
              <a:ext cx="162105" cy="514380"/>
            </a:xfrm>
            <a:custGeom>
              <a:avLst/>
              <a:gdLst/>
              <a:ahLst/>
              <a:cxnLst/>
              <a:rect l="0" t="0" r="0" b="0"/>
              <a:pathLst>
                <a:path w="162105" h="514380">
                  <a:moveTo>
                    <a:pt x="136871" y="0"/>
                  </a:moveTo>
                  <a:lnTo>
                    <a:pt x="111677" y="61110"/>
                  </a:lnTo>
                  <a:lnTo>
                    <a:pt x="91626" y="115542"/>
                  </a:lnTo>
                  <a:lnTo>
                    <a:pt x="65416" y="171539"/>
                  </a:lnTo>
                  <a:lnTo>
                    <a:pt x="43987" y="225216"/>
                  </a:lnTo>
                  <a:lnTo>
                    <a:pt x="32865" y="279710"/>
                  </a:lnTo>
                  <a:lnTo>
                    <a:pt x="17254" y="341900"/>
                  </a:lnTo>
                  <a:lnTo>
                    <a:pt x="5791" y="404101"/>
                  </a:lnTo>
                  <a:lnTo>
                    <a:pt x="12366" y="459541"/>
                  </a:lnTo>
                  <a:lnTo>
                    <a:pt x="24722" y="493739"/>
                  </a:lnTo>
                  <a:lnTo>
                    <a:pt x="30519" y="504634"/>
                  </a:lnTo>
                  <a:lnTo>
                    <a:pt x="37894" y="510728"/>
                  </a:lnTo>
                  <a:lnTo>
                    <a:pt x="46320" y="513620"/>
                  </a:lnTo>
                  <a:lnTo>
                    <a:pt x="55446" y="514379"/>
                  </a:lnTo>
                  <a:lnTo>
                    <a:pt x="71826" y="508983"/>
                  </a:lnTo>
                  <a:lnTo>
                    <a:pt x="106995" y="486454"/>
                  </a:lnTo>
                  <a:lnTo>
                    <a:pt x="131787" y="455180"/>
                  </a:lnTo>
                  <a:lnTo>
                    <a:pt x="156796" y="397286"/>
                  </a:lnTo>
                  <a:lnTo>
                    <a:pt x="162104" y="371934"/>
                  </a:lnTo>
                  <a:lnTo>
                    <a:pt x="155980" y="327062"/>
                  </a:lnTo>
                  <a:lnTo>
                    <a:pt x="153119" y="316307"/>
                  </a:lnTo>
                  <a:lnTo>
                    <a:pt x="147703" y="307967"/>
                  </a:lnTo>
                  <a:lnTo>
                    <a:pt x="132327" y="295581"/>
                  </a:lnTo>
                  <a:lnTo>
                    <a:pt x="103939" y="282032"/>
                  </a:lnTo>
                  <a:lnTo>
                    <a:pt x="80510" y="283665"/>
                  </a:lnTo>
                  <a:lnTo>
                    <a:pt x="56839" y="292189"/>
                  </a:lnTo>
                  <a:lnTo>
                    <a:pt x="22579" y="310487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190888" y="2516980"/>
              <a:ext cx="168947" cy="258780"/>
            </a:xfrm>
            <a:custGeom>
              <a:avLst/>
              <a:gdLst/>
              <a:ahLst/>
              <a:cxnLst/>
              <a:rect l="0" t="0" r="0" b="0"/>
              <a:pathLst>
                <a:path w="168947" h="258780">
                  <a:moveTo>
                    <a:pt x="32076" y="104615"/>
                  </a:moveTo>
                  <a:lnTo>
                    <a:pt x="35195" y="55685"/>
                  </a:lnTo>
                  <a:lnTo>
                    <a:pt x="37664" y="40410"/>
                  </a:lnTo>
                  <a:lnTo>
                    <a:pt x="49767" y="17198"/>
                  </a:lnTo>
                  <a:lnTo>
                    <a:pt x="57908" y="7732"/>
                  </a:lnTo>
                  <a:lnTo>
                    <a:pt x="68015" y="2592"/>
                  </a:lnTo>
                  <a:lnTo>
                    <a:pt x="91722" y="0"/>
                  </a:lnTo>
                  <a:lnTo>
                    <a:pt x="125788" y="5118"/>
                  </a:lnTo>
                  <a:lnTo>
                    <a:pt x="134324" y="11378"/>
                  </a:lnTo>
                  <a:lnTo>
                    <a:pt x="146930" y="30811"/>
                  </a:lnTo>
                  <a:lnTo>
                    <a:pt x="155014" y="73649"/>
                  </a:lnTo>
                  <a:lnTo>
                    <a:pt x="149340" y="130951"/>
                  </a:lnTo>
                  <a:lnTo>
                    <a:pt x="133580" y="188152"/>
                  </a:lnTo>
                  <a:lnTo>
                    <a:pt x="117653" y="225813"/>
                  </a:lnTo>
                  <a:lnTo>
                    <a:pt x="101695" y="243489"/>
                  </a:lnTo>
                  <a:lnTo>
                    <a:pt x="92526" y="249840"/>
                  </a:lnTo>
                  <a:lnTo>
                    <a:pt x="69861" y="256897"/>
                  </a:lnTo>
                  <a:lnTo>
                    <a:pt x="57266" y="258779"/>
                  </a:lnTo>
                  <a:lnTo>
                    <a:pt x="37032" y="254631"/>
                  </a:lnTo>
                  <a:lnTo>
                    <a:pt x="12487" y="239142"/>
                  </a:lnTo>
                  <a:lnTo>
                    <a:pt x="4979" y="232904"/>
                  </a:lnTo>
                  <a:lnTo>
                    <a:pt x="1143" y="225236"/>
                  </a:lnTo>
                  <a:lnTo>
                    <a:pt x="0" y="207358"/>
                  </a:lnTo>
                  <a:lnTo>
                    <a:pt x="4842" y="198847"/>
                  </a:lnTo>
                  <a:lnTo>
                    <a:pt x="22702" y="183151"/>
                  </a:lnTo>
                  <a:lnTo>
                    <a:pt x="32845" y="179199"/>
                  </a:lnTo>
                  <a:lnTo>
                    <a:pt x="53474" y="177928"/>
                  </a:lnTo>
                  <a:lnTo>
                    <a:pt x="116333" y="192935"/>
                  </a:lnTo>
                  <a:lnTo>
                    <a:pt x="137375" y="193391"/>
                  </a:lnTo>
                  <a:lnTo>
                    <a:pt x="168946" y="188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138735" y="2811108"/>
              <a:ext cx="315857" cy="39103"/>
            </a:xfrm>
            <a:custGeom>
              <a:avLst/>
              <a:gdLst/>
              <a:ahLst/>
              <a:cxnLst/>
              <a:rect l="0" t="0" r="0" b="0"/>
              <a:pathLst>
                <a:path w="315857" h="39103">
                  <a:moveTo>
                    <a:pt x="315856" y="0"/>
                  </a:moveTo>
                  <a:lnTo>
                    <a:pt x="310266" y="16768"/>
                  </a:lnTo>
                  <a:lnTo>
                    <a:pt x="298164" y="28120"/>
                  </a:lnTo>
                  <a:lnTo>
                    <a:pt x="279917" y="35894"/>
                  </a:lnTo>
                  <a:lnTo>
                    <a:pt x="243335" y="39102"/>
                  </a:lnTo>
                  <a:lnTo>
                    <a:pt x="189053" y="33417"/>
                  </a:lnTo>
                  <a:lnTo>
                    <a:pt x="133271" y="31948"/>
                  </a:lnTo>
                  <a:lnTo>
                    <a:pt x="77192" y="25592"/>
                  </a:lnTo>
                  <a:lnTo>
                    <a:pt x="37430" y="2695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212435" y="2953907"/>
              <a:ext cx="188613" cy="207164"/>
            </a:xfrm>
            <a:custGeom>
              <a:avLst/>
              <a:gdLst/>
              <a:ahLst/>
              <a:cxnLst/>
              <a:rect l="0" t="0" r="0" b="0"/>
              <a:pathLst>
                <a:path w="188613" h="207164">
                  <a:moveTo>
                    <a:pt x="0" y="67771"/>
                  </a:moveTo>
                  <a:lnTo>
                    <a:pt x="9575" y="36489"/>
                  </a:lnTo>
                  <a:lnTo>
                    <a:pt x="20244" y="20333"/>
                  </a:lnTo>
                  <a:lnTo>
                    <a:pt x="28704" y="15089"/>
                  </a:lnTo>
                  <a:lnTo>
                    <a:pt x="83617" y="392"/>
                  </a:lnTo>
                  <a:lnTo>
                    <a:pt x="105014" y="0"/>
                  </a:lnTo>
                  <a:lnTo>
                    <a:pt x="125052" y="4896"/>
                  </a:lnTo>
                  <a:lnTo>
                    <a:pt x="141756" y="14870"/>
                  </a:lnTo>
                  <a:lnTo>
                    <a:pt x="145977" y="21975"/>
                  </a:lnTo>
                  <a:lnTo>
                    <a:pt x="147547" y="39229"/>
                  </a:lnTo>
                  <a:lnTo>
                    <a:pt x="141854" y="68673"/>
                  </a:lnTo>
                  <a:lnTo>
                    <a:pt x="136683" y="76561"/>
                  </a:lnTo>
                  <a:lnTo>
                    <a:pt x="121579" y="88446"/>
                  </a:lnTo>
                  <a:lnTo>
                    <a:pt x="93345" y="101713"/>
                  </a:lnTo>
                  <a:lnTo>
                    <a:pt x="90306" y="102098"/>
                  </a:lnTo>
                  <a:lnTo>
                    <a:pt x="91790" y="100014"/>
                  </a:lnTo>
                  <a:lnTo>
                    <a:pt x="96288" y="96286"/>
                  </a:lnTo>
                  <a:lnTo>
                    <a:pt x="124976" y="91038"/>
                  </a:lnTo>
                  <a:lnTo>
                    <a:pt x="134790" y="93811"/>
                  </a:lnTo>
                  <a:lnTo>
                    <a:pt x="180328" y="127396"/>
                  </a:lnTo>
                  <a:lnTo>
                    <a:pt x="185730" y="135597"/>
                  </a:lnTo>
                  <a:lnTo>
                    <a:pt x="188612" y="154068"/>
                  </a:lnTo>
                  <a:lnTo>
                    <a:pt x="179754" y="173976"/>
                  </a:lnTo>
                  <a:lnTo>
                    <a:pt x="164119" y="192182"/>
                  </a:lnTo>
                  <a:lnTo>
                    <a:pt x="145472" y="204174"/>
                  </a:lnTo>
                  <a:lnTo>
                    <a:pt x="122365" y="207163"/>
                  </a:lnTo>
                  <a:lnTo>
                    <a:pt x="76811" y="205389"/>
                  </a:lnTo>
                  <a:lnTo>
                    <a:pt x="43496" y="202634"/>
                  </a:lnTo>
                  <a:lnTo>
                    <a:pt x="0" y="183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435912" y="2327083"/>
              <a:ext cx="1319949" cy="1017242"/>
            </a:xfrm>
            <a:custGeom>
              <a:avLst/>
              <a:gdLst/>
              <a:ahLst/>
              <a:cxnLst/>
              <a:rect l="0" t="0" r="0" b="0"/>
              <a:pathLst>
                <a:path w="1319949" h="1017242">
                  <a:moveTo>
                    <a:pt x="713352" y="147114"/>
                  </a:moveTo>
                  <a:lnTo>
                    <a:pt x="702174" y="135935"/>
                  </a:lnTo>
                  <a:lnTo>
                    <a:pt x="672866" y="123394"/>
                  </a:lnTo>
                  <a:lnTo>
                    <a:pt x="612634" y="109846"/>
                  </a:lnTo>
                  <a:lnTo>
                    <a:pt x="550651" y="109076"/>
                  </a:lnTo>
                  <a:lnTo>
                    <a:pt x="526397" y="111491"/>
                  </a:lnTo>
                  <a:lnTo>
                    <a:pt x="493011" y="109782"/>
                  </a:lnTo>
                  <a:lnTo>
                    <a:pt x="460893" y="119025"/>
                  </a:lnTo>
                  <a:lnTo>
                    <a:pt x="408055" y="121809"/>
                  </a:lnTo>
                  <a:lnTo>
                    <a:pt x="351446" y="140858"/>
                  </a:lnTo>
                  <a:lnTo>
                    <a:pt x="297803" y="163339"/>
                  </a:lnTo>
                  <a:lnTo>
                    <a:pt x="238400" y="202629"/>
                  </a:lnTo>
                  <a:lnTo>
                    <a:pt x="177466" y="246493"/>
                  </a:lnTo>
                  <a:lnTo>
                    <a:pt x="124024" y="307507"/>
                  </a:lnTo>
                  <a:lnTo>
                    <a:pt x="74639" y="369820"/>
                  </a:lnTo>
                  <a:lnTo>
                    <a:pt x="41575" y="431524"/>
                  </a:lnTo>
                  <a:lnTo>
                    <a:pt x="23079" y="477034"/>
                  </a:lnTo>
                  <a:lnTo>
                    <a:pt x="11778" y="529137"/>
                  </a:lnTo>
                  <a:lnTo>
                    <a:pt x="2190" y="582140"/>
                  </a:lnTo>
                  <a:lnTo>
                    <a:pt x="0" y="634889"/>
                  </a:lnTo>
                  <a:lnTo>
                    <a:pt x="6240" y="685223"/>
                  </a:lnTo>
                  <a:lnTo>
                    <a:pt x="17837" y="725744"/>
                  </a:lnTo>
                  <a:lnTo>
                    <a:pt x="52011" y="787533"/>
                  </a:lnTo>
                  <a:lnTo>
                    <a:pt x="92557" y="850734"/>
                  </a:lnTo>
                  <a:lnTo>
                    <a:pt x="135049" y="890987"/>
                  </a:lnTo>
                  <a:lnTo>
                    <a:pt x="184684" y="925141"/>
                  </a:lnTo>
                  <a:lnTo>
                    <a:pt x="236436" y="951898"/>
                  </a:lnTo>
                  <a:lnTo>
                    <a:pt x="291853" y="981900"/>
                  </a:lnTo>
                  <a:lnTo>
                    <a:pt x="340979" y="1002121"/>
                  </a:lnTo>
                  <a:lnTo>
                    <a:pt x="395959" y="1013701"/>
                  </a:lnTo>
                  <a:lnTo>
                    <a:pt x="459079" y="1016698"/>
                  </a:lnTo>
                  <a:lnTo>
                    <a:pt x="513101" y="1015201"/>
                  </a:lnTo>
                  <a:lnTo>
                    <a:pt x="534275" y="1017241"/>
                  </a:lnTo>
                  <a:lnTo>
                    <a:pt x="592587" y="1011576"/>
                  </a:lnTo>
                  <a:lnTo>
                    <a:pt x="644425" y="1005194"/>
                  </a:lnTo>
                  <a:lnTo>
                    <a:pt x="706843" y="998624"/>
                  </a:lnTo>
                  <a:lnTo>
                    <a:pt x="757300" y="983461"/>
                  </a:lnTo>
                  <a:lnTo>
                    <a:pt x="798124" y="973987"/>
                  </a:lnTo>
                  <a:lnTo>
                    <a:pt x="846095" y="956363"/>
                  </a:lnTo>
                  <a:lnTo>
                    <a:pt x="898522" y="939442"/>
                  </a:lnTo>
                  <a:lnTo>
                    <a:pt x="952570" y="923244"/>
                  </a:lnTo>
                  <a:lnTo>
                    <a:pt x="1010883" y="902116"/>
                  </a:lnTo>
                  <a:lnTo>
                    <a:pt x="1057313" y="880085"/>
                  </a:lnTo>
                  <a:lnTo>
                    <a:pt x="1113527" y="846789"/>
                  </a:lnTo>
                  <a:lnTo>
                    <a:pt x="1162970" y="815792"/>
                  </a:lnTo>
                  <a:lnTo>
                    <a:pt x="1216405" y="758042"/>
                  </a:lnTo>
                  <a:lnTo>
                    <a:pt x="1249620" y="710145"/>
                  </a:lnTo>
                  <a:lnTo>
                    <a:pt x="1280518" y="660078"/>
                  </a:lnTo>
                  <a:lnTo>
                    <a:pt x="1309393" y="603766"/>
                  </a:lnTo>
                  <a:lnTo>
                    <a:pt x="1314264" y="591928"/>
                  </a:lnTo>
                  <a:lnTo>
                    <a:pt x="1316015" y="529733"/>
                  </a:lnTo>
                  <a:lnTo>
                    <a:pt x="1319948" y="472612"/>
                  </a:lnTo>
                  <a:lnTo>
                    <a:pt x="1313574" y="418123"/>
                  </a:lnTo>
                  <a:lnTo>
                    <a:pt x="1298557" y="367273"/>
                  </a:lnTo>
                  <a:lnTo>
                    <a:pt x="1273139" y="306304"/>
                  </a:lnTo>
                  <a:lnTo>
                    <a:pt x="1252519" y="265516"/>
                  </a:lnTo>
                  <a:lnTo>
                    <a:pt x="1220197" y="234409"/>
                  </a:lnTo>
                  <a:lnTo>
                    <a:pt x="1204169" y="213988"/>
                  </a:lnTo>
                  <a:lnTo>
                    <a:pt x="1142590" y="159540"/>
                  </a:lnTo>
                  <a:lnTo>
                    <a:pt x="1081636" y="110481"/>
                  </a:lnTo>
                  <a:lnTo>
                    <a:pt x="1021943" y="79768"/>
                  </a:lnTo>
                  <a:lnTo>
                    <a:pt x="960877" y="50840"/>
                  </a:lnTo>
                  <a:lnTo>
                    <a:pt x="906048" y="29137"/>
                  </a:lnTo>
                  <a:lnTo>
                    <a:pt x="847039" y="16185"/>
                  </a:lnTo>
                  <a:lnTo>
                    <a:pt x="784993" y="2968"/>
                  </a:lnTo>
                  <a:lnTo>
                    <a:pt x="736269" y="678"/>
                  </a:lnTo>
                  <a:lnTo>
                    <a:pt x="684787" y="0"/>
                  </a:lnTo>
                  <a:lnTo>
                    <a:pt x="632489" y="5388"/>
                  </a:lnTo>
                  <a:lnTo>
                    <a:pt x="574359" y="8805"/>
                  </a:lnTo>
                  <a:lnTo>
                    <a:pt x="534368" y="102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2013-12-16T14:15:57Z</dcterms:created>
  <dcterms:modified xsi:type="dcterms:W3CDTF">2013-12-16T14:16:21Z</dcterms:modified>
</cp:coreProperties>
</file>